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63" d="100"/>
          <a:sy n="63" d="100"/>
        </p:scale>
        <p:origin x="12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7992888" cy="19937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>
            <a:spLocks noChangeArrowheads="1"/>
          </p:cNvSpPr>
          <p:nvPr userDrawn="1"/>
        </p:nvSpPr>
        <p:spPr bwMode="auto">
          <a:xfrm>
            <a:off x="8420100" y="6518275"/>
            <a:ext cx="5572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816E4C-071E-BF42-A811-93521150AE7C}" type="slidenum">
              <a:rPr lang="sv-SE" sz="600" smtClean="0">
                <a:latin typeface="Verdana"/>
                <a:cs typeface="Verdan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600" dirty="0">
              <a:latin typeface="Verdana"/>
              <a:cs typeface="Verdana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646ADC2-E455-4FB3-A65F-36B6A173A1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44"/>
            <a:ext cx="1776257" cy="477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1800200" cy="1080120"/>
          </a:xfrm>
        </p:spPr>
        <p:txBody>
          <a:bodyPr>
            <a:normAutofit/>
          </a:bodyPr>
          <a:lstStyle/>
          <a:p>
            <a:pPr marR="0" algn="r" rtl="0"/>
            <a:r>
              <a:rPr lang="sv-SE" sz="1800" b="1" baseline="30000" dirty="0">
                <a:solidFill>
                  <a:srgbClr val="000000"/>
                </a:solidFill>
              </a:rPr>
              <a:t>Damen med slöjan</a:t>
            </a:r>
          </a:p>
          <a:p>
            <a:pPr marR="0" algn="r" rtl="0"/>
            <a:r>
              <a:rPr lang="sv-SE" sz="1800" b="0" i="0" u="none" strike="noStrike" baseline="30000" dirty="0">
                <a:solidFill>
                  <a:srgbClr val="000000"/>
                </a:solidFill>
              </a:rPr>
              <a:t>Alexander Roslin</a:t>
            </a:r>
          </a:p>
        </p:txBody>
      </p:sp>
      <p:pic>
        <p:nvPicPr>
          <p:cNvPr id="5" name="Bildobjekt 4" descr="En bild som visar text, person, kläder, mantel&#10;&#10;Automatiskt genererad beskrivning">
            <a:extLst>
              <a:ext uri="{FF2B5EF4-FFF2-40B4-BE49-F238E27FC236}">
                <a16:creationId xmlns:a16="http://schemas.microsoft.com/office/drawing/2014/main" id="{D3F339EB-EE6B-4AB2-845C-1360F45B7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24"/>
            <a:ext cx="57185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>
            <a:extLst>
              <a:ext uri="{FF2B5EF4-FFF2-40B4-BE49-F238E27FC236}">
                <a16:creationId xmlns:a16="http://schemas.microsoft.com/office/drawing/2014/main" id="{B048AA85-648D-4077-9514-D8047CE82A06}"/>
              </a:ext>
            </a:extLst>
          </p:cNvPr>
          <p:cNvSpPr txBox="1">
            <a:spLocks/>
          </p:cNvSpPr>
          <p:nvPr/>
        </p:nvSpPr>
        <p:spPr>
          <a:xfrm>
            <a:off x="467544" y="5013176"/>
            <a:ext cx="1800200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0">
              <a:buNone/>
            </a:pPr>
            <a:r>
              <a:rPr lang="sv-SE" sz="1800" b="1" i="0" u="none" strike="noStrike" baseline="30000" dirty="0">
                <a:solidFill>
                  <a:srgbClr val="000000"/>
                </a:solidFill>
              </a:rPr>
              <a:t>Konstnären och </a:t>
            </a:r>
          </a:p>
          <a:p>
            <a:pPr marL="0" marR="0" indent="0" algn="r" rtl="0">
              <a:buNone/>
            </a:pPr>
            <a:r>
              <a:rPr lang="sv-SE" sz="1800" b="1" i="0" u="none" strike="noStrike" baseline="30000" dirty="0">
                <a:solidFill>
                  <a:srgbClr val="000000"/>
                </a:solidFill>
              </a:rPr>
              <a:t>hans hustru Marie Suzanne </a:t>
            </a:r>
            <a:r>
              <a:rPr lang="sv-SE" sz="1800" b="1" i="0" u="none" strike="noStrike" baseline="30000" dirty="0" err="1">
                <a:solidFill>
                  <a:srgbClr val="000000"/>
                </a:solidFill>
              </a:rPr>
              <a:t>Giroust</a:t>
            </a:r>
            <a:r>
              <a:rPr lang="sv-SE" sz="1800" b="1" i="0" u="none" strike="noStrike" baseline="30000" dirty="0">
                <a:solidFill>
                  <a:srgbClr val="000000"/>
                </a:solidFill>
              </a:rPr>
              <a:t> målandes Henrik Wilhelm </a:t>
            </a:r>
            <a:r>
              <a:rPr lang="sv-SE" sz="1800" b="1" i="0" u="none" strike="noStrike" baseline="30000" dirty="0" err="1">
                <a:solidFill>
                  <a:srgbClr val="000000"/>
                </a:solidFill>
              </a:rPr>
              <a:t>Peills</a:t>
            </a:r>
            <a:r>
              <a:rPr lang="sv-SE" sz="1800" b="1" i="0" u="none" strike="noStrike" baseline="30000" dirty="0">
                <a:solidFill>
                  <a:srgbClr val="000000"/>
                </a:solidFill>
              </a:rPr>
              <a:t> porträtt</a:t>
            </a:r>
          </a:p>
          <a:p>
            <a:pPr marL="0" indent="0" algn="r">
              <a:buNone/>
            </a:pPr>
            <a:r>
              <a:rPr lang="sv-SE" sz="1800" baseline="30000" dirty="0">
                <a:solidFill>
                  <a:srgbClr val="000000"/>
                </a:solidFill>
              </a:rPr>
              <a:t>Alexander Roslin</a:t>
            </a:r>
          </a:p>
        </p:txBody>
      </p:sp>
      <p:pic>
        <p:nvPicPr>
          <p:cNvPr id="8" name="Bildobjekt 7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585E3887-BD9F-45B2-ABD8-7DD0512B3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161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&#10;&#10;Automatiskt genererad beskrivning">
            <a:extLst>
              <a:ext uri="{FF2B5EF4-FFF2-40B4-BE49-F238E27FC236}">
                <a16:creationId xmlns:a16="http://schemas.microsoft.com/office/drawing/2014/main" id="{6CA29DD2-0B3A-423D-9471-50182CF43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5607203" cy="6858000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317C02FD-EC41-4F86-B8B3-01A1D3928EBF}"/>
              </a:ext>
            </a:extLst>
          </p:cNvPr>
          <p:cNvSpPr txBox="1">
            <a:spLocks/>
          </p:cNvSpPr>
          <p:nvPr/>
        </p:nvSpPr>
        <p:spPr>
          <a:xfrm>
            <a:off x="467544" y="5517232"/>
            <a:ext cx="1800200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b="1" i="0" u="none" strike="noStrike" baseline="30000" dirty="0">
                <a:solidFill>
                  <a:srgbClr val="000000"/>
                </a:solidFill>
              </a:rPr>
              <a:t>Dottern Augustine-Suzanne som 11-åring</a:t>
            </a:r>
          </a:p>
          <a:p>
            <a:pPr marL="0" marR="0" indent="0" algn="r" rtl="0">
              <a:buNone/>
            </a:pPr>
            <a:r>
              <a:rPr lang="sv-SE" sz="1800" i="0" u="none" strike="noStrike" baseline="30000" dirty="0">
                <a:solidFill>
                  <a:srgbClr val="000000"/>
                </a:solidFill>
              </a:rPr>
              <a:t>Marie Suzanne </a:t>
            </a:r>
            <a:r>
              <a:rPr lang="sv-SE" sz="1800" i="0" u="none" strike="noStrike" baseline="30000" dirty="0" err="1">
                <a:solidFill>
                  <a:srgbClr val="000000"/>
                </a:solidFill>
              </a:rPr>
              <a:t>Giroust</a:t>
            </a:r>
            <a:endParaRPr lang="sv-SE" sz="1800" i="0" u="none" strike="noStrike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5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, person, baby&#10;&#10;Automatiskt genererad beskrivning">
            <a:extLst>
              <a:ext uri="{FF2B5EF4-FFF2-40B4-BE49-F238E27FC236}">
                <a16:creationId xmlns:a16="http://schemas.microsoft.com/office/drawing/2014/main" id="{30654EA3-A64E-44E1-8360-E4C98D052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9129"/>
            <a:ext cx="5458116" cy="6876258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50A3FEAC-9704-49EB-BC04-25403ECBB7C8}"/>
              </a:ext>
            </a:extLst>
          </p:cNvPr>
          <p:cNvSpPr txBox="1">
            <a:spLocks/>
          </p:cNvSpPr>
          <p:nvPr/>
        </p:nvSpPr>
        <p:spPr>
          <a:xfrm>
            <a:off x="467544" y="5517232"/>
            <a:ext cx="1800200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0">
              <a:buNone/>
            </a:pPr>
            <a:r>
              <a:rPr lang="sv-SE" sz="1800" b="1" i="0" u="none" strike="noStrike" baseline="30000" dirty="0">
                <a:solidFill>
                  <a:srgbClr val="000000"/>
                </a:solidFill>
              </a:rPr>
              <a:t>Sonen Alexander Antoine som 1-åring</a:t>
            </a:r>
          </a:p>
          <a:p>
            <a:pPr marL="0" marR="0" indent="0" algn="r" rtl="0">
              <a:buNone/>
            </a:pPr>
            <a:r>
              <a:rPr lang="sv-SE" sz="1800" i="0" u="none" strike="noStrike" baseline="30000" dirty="0">
                <a:solidFill>
                  <a:srgbClr val="000000"/>
                </a:solidFill>
              </a:rPr>
              <a:t>Marie Suzanne </a:t>
            </a:r>
            <a:r>
              <a:rPr lang="sv-SE" sz="1800" i="0" u="none" strike="noStrike" baseline="30000" dirty="0" err="1">
                <a:solidFill>
                  <a:srgbClr val="000000"/>
                </a:solidFill>
              </a:rPr>
              <a:t>Giroust</a:t>
            </a:r>
            <a:endParaRPr lang="sv-SE" sz="1800" i="0" u="none" strike="noStrike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15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NM_vit_svart-grå" id="{DCDA65DC-05B1-4F6A-84E5-5C806173497C}" vid="{2C470D53-0D17-4977-B614-6EADB4E3E43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DAC696C2121C4DA119EBC056780E65" ma:contentTypeVersion="2" ma:contentTypeDescription="Skapa ett nytt dokument." ma:contentTypeScope="" ma:versionID="65f8b8747413d9c4c4dce57b9d376020">
  <xsd:schema xmlns:xsd="http://www.w3.org/2001/XMLSchema" xmlns:xs="http://www.w3.org/2001/XMLSchema" xmlns:p="http://schemas.microsoft.com/office/2006/metadata/properties" xmlns:ns2="4dc7794a-66b4-4228-b5b6-7f01654d0810" targetNamespace="http://schemas.microsoft.com/office/2006/metadata/properties" ma:root="true" ma:fieldsID="b38dcd0f6d68df73ac7193ca22feab39" ns2:_="">
    <xsd:import namespace="4dc7794a-66b4-4228-b5b6-7f01654d0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7794a-66b4-4228-b5b6-7f01654d0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C7FFC5-A967-49F5-B298-638D5E22DE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8F44D1-43F6-4A3E-9BFC-31B89FACA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c7794a-66b4-4228-b5b6-7f01654d0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333BF6-CF47-46A8-8992-FD3D72017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NM_vit_svart-grå</Template>
  <TotalTime>18</TotalTime>
  <Words>34</Words>
  <Application>Microsoft Office PowerPoint</Application>
  <PresentationFormat>Bildspel på skärmen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Verdana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Nationalmuseum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Agneta Bervokk</dc:creator>
  <cp:lastModifiedBy>Agneta Bervokk</cp:lastModifiedBy>
  <cp:revision>5</cp:revision>
  <cp:lastPrinted>2017-09-29T12:32:16Z</cp:lastPrinted>
  <dcterms:created xsi:type="dcterms:W3CDTF">2021-03-29T14:02:58Z</dcterms:created>
  <dcterms:modified xsi:type="dcterms:W3CDTF">2021-03-29T14:30:37Z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0x0101005DDAC696C2121C4DA119EBC056780E65</vt:lpwstr>
  </property>
</Properties>
</file>