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3" r:id="rId6"/>
    <p:sldId id="257" r:id="rId7"/>
    <p:sldId id="268" r:id="rId8"/>
    <p:sldId id="258" r:id="rId9"/>
    <p:sldId id="259" r:id="rId10"/>
    <p:sldId id="260" r:id="rId11"/>
    <p:sldId id="261" r:id="rId12"/>
    <p:sldId id="262" r:id="rId13"/>
    <p:sldId id="264" r:id="rId14"/>
    <p:sldId id="265" r:id="rId15"/>
    <p:sldId id="266" r:id="rId16"/>
    <p:sldId id="267" r:id="rId17"/>
  </p:sldIdLst>
  <p:sldSz cx="9144000" cy="6858000" type="screen4x3"/>
  <p:notesSz cx="6797675" cy="987266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gneta Bervokk" initials="AB" lastIdx="1" clrIdx="0">
    <p:extLst>
      <p:ext uri="{19B8F6BF-5375-455C-9EA6-DF929625EA0E}">
        <p15:presenceInfo xmlns:p15="http://schemas.microsoft.com/office/powerpoint/2012/main" userId="S::Agneta.Bervokk@nationalmuseum.se::369c00a0-87ea-449b-b765-04d19f6a619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D79A55-98E2-4D76-9562-C441E3727B94}" v="12" dt="2021-04-29T14:28:56.9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>
      <p:cViewPr varScale="1">
        <p:scale>
          <a:sx n="63" d="100"/>
          <a:sy n="63" d="100"/>
        </p:scale>
        <p:origin x="1256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gneta Bervokk" userId="369c00a0-87ea-449b-b765-04d19f6a619e" providerId="ADAL" clId="{29D79A55-98E2-4D76-9562-C441E3727B94}"/>
    <pc:docChg chg="undo redo custSel addSld modSld sldOrd">
      <pc:chgData name="Agneta Bervokk" userId="369c00a0-87ea-449b-b765-04d19f6a619e" providerId="ADAL" clId="{29D79A55-98E2-4D76-9562-C441E3727B94}" dt="2021-04-29T14:30:16.417" v="272" actId="2711"/>
      <pc:docMkLst>
        <pc:docMk/>
      </pc:docMkLst>
      <pc:sldChg chg="modSp mod">
        <pc:chgData name="Agneta Bervokk" userId="369c00a0-87ea-449b-b765-04d19f6a619e" providerId="ADAL" clId="{29D79A55-98E2-4D76-9562-C441E3727B94}" dt="2021-04-29T13:35:54.088" v="13" actId="14100"/>
        <pc:sldMkLst>
          <pc:docMk/>
          <pc:sldMk cId="0" sldId="256"/>
        </pc:sldMkLst>
        <pc:spChg chg="mod">
          <ac:chgData name="Agneta Bervokk" userId="369c00a0-87ea-449b-b765-04d19f6a619e" providerId="ADAL" clId="{29D79A55-98E2-4D76-9562-C441E3727B94}" dt="2021-04-29T13:35:54.088" v="13" actId="14100"/>
          <ac:spMkLst>
            <pc:docMk/>
            <pc:sldMk cId="0" sldId="256"/>
            <ac:spMk id="3" creationId="{00000000-0000-0000-0000-000000000000}"/>
          </ac:spMkLst>
        </pc:spChg>
      </pc:sldChg>
      <pc:sldChg chg="addSp delSp modSp mod">
        <pc:chgData name="Agneta Bervokk" userId="369c00a0-87ea-449b-b765-04d19f6a619e" providerId="ADAL" clId="{29D79A55-98E2-4D76-9562-C441E3727B94}" dt="2021-04-29T13:59:52.025" v="129" actId="14100"/>
        <pc:sldMkLst>
          <pc:docMk/>
          <pc:sldMk cId="2622357713" sldId="262"/>
        </pc:sldMkLst>
        <pc:spChg chg="mod">
          <ac:chgData name="Agneta Bervokk" userId="369c00a0-87ea-449b-b765-04d19f6a619e" providerId="ADAL" clId="{29D79A55-98E2-4D76-9562-C441E3727B94}" dt="2021-04-29T13:59:52.025" v="129" actId="14100"/>
          <ac:spMkLst>
            <pc:docMk/>
            <pc:sldMk cId="2622357713" sldId="262"/>
            <ac:spMk id="4" creationId="{21BEF6FC-DC88-48AB-9F6E-4B0815C7D281}"/>
          </ac:spMkLst>
        </pc:spChg>
        <pc:picChg chg="add mod">
          <ac:chgData name="Agneta Bervokk" userId="369c00a0-87ea-449b-b765-04d19f6a619e" providerId="ADAL" clId="{29D79A55-98E2-4D76-9562-C441E3727B94}" dt="2021-04-29T13:58:49.476" v="122" actId="1076"/>
          <ac:picMkLst>
            <pc:docMk/>
            <pc:sldMk cId="2622357713" sldId="262"/>
            <ac:picMk id="3" creationId="{4079ACFB-3D9F-4012-AC2F-88556859574B}"/>
          </ac:picMkLst>
        </pc:picChg>
        <pc:picChg chg="del">
          <ac:chgData name="Agneta Bervokk" userId="369c00a0-87ea-449b-b765-04d19f6a619e" providerId="ADAL" clId="{29D79A55-98E2-4D76-9562-C441E3727B94}" dt="2021-04-29T13:58:19.109" v="114" actId="478"/>
          <ac:picMkLst>
            <pc:docMk/>
            <pc:sldMk cId="2622357713" sldId="262"/>
            <ac:picMk id="5" creationId="{E7E3B176-BB89-48CF-9970-1A3FC8A6E5E1}"/>
          </ac:picMkLst>
        </pc:picChg>
      </pc:sldChg>
      <pc:sldChg chg="addSp delSp modSp new mod addCm delCm chgLayout">
        <pc:chgData name="Agneta Bervokk" userId="369c00a0-87ea-449b-b765-04d19f6a619e" providerId="ADAL" clId="{29D79A55-98E2-4D76-9562-C441E3727B94}" dt="2021-04-29T13:40:14.993" v="52" actId="1076"/>
        <pc:sldMkLst>
          <pc:docMk/>
          <pc:sldMk cId="4056950849" sldId="263"/>
        </pc:sldMkLst>
        <pc:spChg chg="add del mod">
          <ac:chgData name="Agneta Bervokk" userId="369c00a0-87ea-449b-b765-04d19f6a619e" providerId="ADAL" clId="{29D79A55-98E2-4D76-9562-C441E3727B94}" dt="2021-04-29T13:35:41.405" v="9" actId="47"/>
          <ac:spMkLst>
            <pc:docMk/>
            <pc:sldMk cId="4056950849" sldId="263"/>
            <ac:spMk id="2" creationId="{AF48F394-E2A0-4384-914C-91570DC1FE00}"/>
          </ac:spMkLst>
        </pc:spChg>
        <pc:spChg chg="add mod">
          <ac:chgData name="Agneta Bervokk" userId="369c00a0-87ea-449b-b765-04d19f6a619e" providerId="ADAL" clId="{29D79A55-98E2-4D76-9562-C441E3727B94}" dt="2021-04-29T13:40:04.848" v="51" actId="14100"/>
          <ac:spMkLst>
            <pc:docMk/>
            <pc:sldMk cId="4056950849" sldId="263"/>
            <ac:spMk id="3" creationId="{FC14E53E-8A49-48EC-B1D0-2FACF349AE61}"/>
          </ac:spMkLst>
        </pc:spChg>
        <pc:picChg chg="add mod">
          <ac:chgData name="Agneta Bervokk" userId="369c00a0-87ea-449b-b765-04d19f6a619e" providerId="ADAL" clId="{29D79A55-98E2-4D76-9562-C441E3727B94}" dt="2021-04-29T13:40:14.993" v="52" actId="1076"/>
          <ac:picMkLst>
            <pc:docMk/>
            <pc:sldMk cId="4056950849" sldId="263"/>
            <ac:picMk id="5" creationId="{328662FB-0092-4DF6-BAFB-75A92397198F}"/>
          </ac:picMkLst>
        </pc:picChg>
      </pc:sldChg>
      <pc:sldChg chg="addSp delSp modSp new mod ord">
        <pc:chgData name="Agneta Bervokk" userId="369c00a0-87ea-449b-b765-04d19f6a619e" providerId="ADAL" clId="{29D79A55-98E2-4D76-9562-C441E3727B94}" dt="2021-04-29T13:55:34.300" v="113" actId="113"/>
        <pc:sldMkLst>
          <pc:docMk/>
          <pc:sldMk cId="1949160430" sldId="264"/>
        </pc:sldMkLst>
        <pc:spChg chg="add del">
          <ac:chgData name="Agneta Bervokk" userId="369c00a0-87ea-449b-b765-04d19f6a619e" providerId="ADAL" clId="{29D79A55-98E2-4D76-9562-C441E3727B94}" dt="2021-04-29T13:53:04.878" v="72" actId="22"/>
          <ac:spMkLst>
            <pc:docMk/>
            <pc:sldMk cId="1949160430" sldId="264"/>
            <ac:spMk id="6" creationId="{3EA698CA-D4E2-48E1-9907-A78526094459}"/>
          </ac:spMkLst>
        </pc:spChg>
        <pc:spChg chg="add del">
          <ac:chgData name="Agneta Bervokk" userId="369c00a0-87ea-449b-b765-04d19f6a619e" providerId="ADAL" clId="{29D79A55-98E2-4D76-9562-C441E3727B94}" dt="2021-04-29T13:53:08.088" v="74" actId="22"/>
          <ac:spMkLst>
            <pc:docMk/>
            <pc:sldMk cId="1949160430" sldId="264"/>
            <ac:spMk id="8" creationId="{18F19FAB-93D9-4747-8E67-7255005D542F}"/>
          </ac:spMkLst>
        </pc:spChg>
        <pc:spChg chg="add mod">
          <ac:chgData name="Agneta Bervokk" userId="369c00a0-87ea-449b-b765-04d19f6a619e" providerId="ADAL" clId="{29D79A55-98E2-4D76-9562-C441E3727B94}" dt="2021-04-29T13:55:34.300" v="113" actId="113"/>
          <ac:spMkLst>
            <pc:docMk/>
            <pc:sldMk cId="1949160430" sldId="264"/>
            <ac:spMk id="10" creationId="{7F3A9E88-3B42-4796-9F72-B979435F539A}"/>
          </ac:spMkLst>
        </pc:spChg>
        <pc:picChg chg="add del mod">
          <ac:chgData name="Agneta Bervokk" userId="369c00a0-87ea-449b-b765-04d19f6a619e" providerId="ADAL" clId="{29D79A55-98E2-4D76-9562-C441E3727B94}" dt="2021-04-29T13:52:45.826" v="66" actId="478"/>
          <ac:picMkLst>
            <pc:docMk/>
            <pc:sldMk cId="1949160430" sldId="264"/>
            <ac:picMk id="2" creationId="{1AE36557-2D49-4893-9A8E-ED34F6152DC5}"/>
          </ac:picMkLst>
        </pc:picChg>
        <pc:picChg chg="add mod">
          <ac:chgData name="Agneta Bervokk" userId="369c00a0-87ea-449b-b765-04d19f6a619e" providerId="ADAL" clId="{29D79A55-98E2-4D76-9562-C441E3727B94}" dt="2021-04-29T13:50:28.587" v="63" actId="1076"/>
          <ac:picMkLst>
            <pc:docMk/>
            <pc:sldMk cId="1949160430" sldId="264"/>
            <ac:picMk id="4" creationId="{87D6F30D-885B-41D1-B8A5-54AA9083D52C}"/>
          </ac:picMkLst>
        </pc:picChg>
      </pc:sldChg>
      <pc:sldChg chg="addSp delSp modSp new mod">
        <pc:chgData name="Agneta Bervokk" userId="369c00a0-87ea-449b-b765-04d19f6a619e" providerId="ADAL" clId="{29D79A55-98E2-4D76-9562-C441E3727B94}" dt="2021-04-29T14:17:45.652" v="169" actId="1035"/>
        <pc:sldMkLst>
          <pc:docMk/>
          <pc:sldMk cId="1435723828" sldId="265"/>
        </pc:sldMkLst>
        <pc:spChg chg="add mod">
          <ac:chgData name="Agneta Bervokk" userId="369c00a0-87ea-449b-b765-04d19f6a619e" providerId="ADAL" clId="{29D79A55-98E2-4D76-9562-C441E3727B94}" dt="2021-04-29T14:17:45.652" v="169" actId="1035"/>
          <ac:spMkLst>
            <pc:docMk/>
            <pc:sldMk cId="1435723828" sldId="265"/>
            <ac:spMk id="6" creationId="{9B4BF73B-D5CE-4CD4-92E7-DCAC77EE49FB}"/>
          </ac:spMkLst>
        </pc:spChg>
        <pc:picChg chg="add mod">
          <ac:chgData name="Agneta Bervokk" userId="369c00a0-87ea-449b-b765-04d19f6a619e" providerId="ADAL" clId="{29D79A55-98E2-4D76-9562-C441E3727B94}" dt="2021-04-29T13:59:36.750" v="127" actId="14100"/>
          <ac:picMkLst>
            <pc:docMk/>
            <pc:sldMk cId="1435723828" sldId="265"/>
            <ac:picMk id="3" creationId="{A7C8409C-2E37-4E10-83E8-E947540E4E39}"/>
          </ac:picMkLst>
        </pc:picChg>
        <pc:picChg chg="add del mod">
          <ac:chgData name="Agneta Bervokk" userId="369c00a0-87ea-449b-b765-04d19f6a619e" providerId="ADAL" clId="{29D79A55-98E2-4D76-9562-C441E3727B94}" dt="2021-04-29T14:16:22.279" v="150" actId="478"/>
          <ac:picMkLst>
            <pc:docMk/>
            <pc:sldMk cId="1435723828" sldId="265"/>
            <ac:picMk id="4" creationId="{9B78D28C-AF42-4055-ADF9-39449D9A3780}"/>
          </ac:picMkLst>
        </pc:picChg>
      </pc:sldChg>
      <pc:sldChg chg="addSp modSp new mod">
        <pc:chgData name="Agneta Bervokk" userId="369c00a0-87ea-449b-b765-04d19f6a619e" providerId="ADAL" clId="{29D79A55-98E2-4D76-9562-C441E3727B94}" dt="2021-04-29T14:20:08.161" v="213" actId="20577"/>
        <pc:sldMkLst>
          <pc:docMk/>
          <pc:sldMk cId="979111473" sldId="266"/>
        </pc:sldMkLst>
        <pc:spChg chg="add mod">
          <ac:chgData name="Agneta Bervokk" userId="369c00a0-87ea-449b-b765-04d19f6a619e" providerId="ADAL" clId="{29D79A55-98E2-4D76-9562-C441E3727B94}" dt="2021-04-29T14:20:08.161" v="213" actId="20577"/>
          <ac:spMkLst>
            <pc:docMk/>
            <pc:sldMk cId="979111473" sldId="266"/>
            <ac:spMk id="5" creationId="{690B4D2B-7578-469A-9094-4C9BBC794D7B}"/>
          </ac:spMkLst>
        </pc:spChg>
        <pc:picChg chg="add mod">
          <ac:chgData name="Agneta Bervokk" userId="369c00a0-87ea-449b-b765-04d19f6a619e" providerId="ADAL" clId="{29D79A55-98E2-4D76-9562-C441E3727B94}" dt="2021-04-29T14:18:32.477" v="174" actId="1076"/>
          <ac:picMkLst>
            <pc:docMk/>
            <pc:sldMk cId="979111473" sldId="266"/>
            <ac:picMk id="3" creationId="{22FC4501-09B1-44C9-8336-CF5863D3186D}"/>
          </ac:picMkLst>
        </pc:picChg>
      </pc:sldChg>
      <pc:sldChg chg="addSp modSp new mod">
        <pc:chgData name="Agneta Bervokk" userId="369c00a0-87ea-449b-b765-04d19f6a619e" providerId="ADAL" clId="{29D79A55-98E2-4D76-9562-C441E3727B94}" dt="2021-04-29T14:25:35.872" v="243" actId="20577"/>
        <pc:sldMkLst>
          <pc:docMk/>
          <pc:sldMk cId="1366872793" sldId="267"/>
        </pc:sldMkLst>
        <pc:spChg chg="add mod">
          <ac:chgData name="Agneta Bervokk" userId="369c00a0-87ea-449b-b765-04d19f6a619e" providerId="ADAL" clId="{29D79A55-98E2-4D76-9562-C441E3727B94}" dt="2021-04-29T14:25:35.872" v="243" actId="20577"/>
          <ac:spMkLst>
            <pc:docMk/>
            <pc:sldMk cId="1366872793" sldId="267"/>
            <ac:spMk id="5" creationId="{97FBE442-F418-48AD-BC74-303466A4113A}"/>
          </ac:spMkLst>
        </pc:spChg>
        <pc:picChg chg="add mod">
          <ac:chgData name="Agneta Bervokk" userId="369c00a0-87ea-449b-b765-04d19f6a619e" providerId="ADAL" clId="{29D79A55-98E2-4D76-9562-C441E3727B94}" dt="2021-04-29T14:24:51.621" v="216" actId="1076"/>
          <ac:picMkLst>
            <pc:docMk/>
            <pc:sldMk cId="1366872793" sldId="267"/>
            <ac:picMk id="3" creationId="{60CEBE03-511E-47E1-92BE-25B34592C029}"/>
          </ac:picMkLst>
        </pc:picChg>
      </pc:sldChg>
      <pc:sldChg chg="addSp delSp modSp new mod">
        <pc:chgData name="Agneta Bervokk" userId="369c00a0-87ea-449b-b765-04d19f6a619e" providerId="ADAL" clId="{29D79A55-98E2-4D76-9562-C441E3727B94}" dt="2021-04-29T14:30:16.417" v="272" actId="2711"/>
        <pc:sldMkLst>
          <pc:docMk/>
          <pc:sldMk cId="3383123719" sldId="268"/>
        </pc:sldMkLst>
        <pc:spChg chg="add del">
          <ac:chgData name="Agneta Bervokk" userId="369c00a0-87ea-449b-b765-04d19f6a619e" providerId="ADAL" clId="{29D79A55-98E2-4D76-9562-C441E3727B94}" dt="2021-04-29T14:29:22.995" v="252" actId="22"/>
          <ac:spMkLst>
            <pc:docMk/>
            <pc:sldMk cId="3383123719" sldId="268"/>
            <ac:spMk id="7" creationId="{5D025D42-A28E-4E28-8A8F-309C38B15D3D}"/>
          </ac:spMkLst>
        </pc:spChg>
        <pc:spChg chg="add del">
          <ac:chgData name="Agneta Bervokk" userId="369c00a0-87ea-449b-b765-04d19f6a619e" providerId="ADAL" clId="{29D79A55-98E2-4D76-9562-C441E3727B94}" dt="2021-04-29T14:29:32.896" v="254" actId="22"/>
          <ac:spMkLst>
            <pc:docMk/>
            <pc:sldMk cId="3383123719" sldId="268"/>
            <ac:spMk id="9" creationId="{73DF5D93-ED59-4848-8504-0871F82DA6C1}"/>
          </ac:spMkLst>
        </pc:spChg>
        <pc:spChg chg="add mod">
          <ac:chgData name="Agneta Bervokk" userId="369c00a0-87ea-449b-b765-04d19f6a619e" providerId="ADAL" clId="{29D79A55-98E2-4D76-9562-C441E3727B94}" dt="2021-04-29T14:30:16.417" v="272" actId="2711"/>
          <ac:spMkLst>
            <pc:docMk/>
            <pc:sldMk cId="3383123719" sldId="268"/>
            <ac:spMk id="11" creationId="{2CAAD6C7-60C6-46CA-B1C2-F32845F121E2}"/>
          </ac:spMkLst>
        </pc:spChg>
        <pc:picChg chg="add del mod">
          <ac:chgData name="Agneta Bervokk" userId="369c00a0-87ea-449b-b765-04d19f6a619e" providerId="ADAL" clId="{29D79A55-98E2-4D76-9562-C441E3727B94}" dt="2021-04-29T14:27:33.722" v="246" actId="478"/>
          <ac:picMkLst>
            <pc:docMk/>
            <pc:sldMk cId="3383123719" sldId="268"/>
            <ac:picMk id="3" creationId="{AB23276D-4F0A-45BD-A85D-40598C3D6957}"/>
          </ac:picMkLst>
        </pc:picChg>
        <pc:picChg chg="add mod">
          <ac:chgData name="Agneta Bervokk" userId="369c00a0-87ea-449b-b765-04d19f6a619e" providerId="ADAL" clId="{29D79A55-98E2-4D76-9562-C441E3727B94}" dt="2021-04-29T14:29:10.840" v="250" actId="1076"/>
          <ac:picMkLst>
            <pc:docMk/>
            <pc:sldMk cId="3383123719" sldId="268"/>
            <ac:picMk id="5" creationId="{64DBD1B2-DD11-473C-93AF-010C9D6443E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67544" y="2130425"/>
            <a:ext cx="7990656" cy="147002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467544" y="3645024"/>
            <a:ext cx="7992888" cy="1993776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1397556"/>
            <a:ext cx="8229600" cy="7353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2348880"/>
            <a:ext cx="4038600" cy="377728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2348880"/>
            <a:ext cx="4038600" cy="377728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1397556"/>
            <a:ext cx="8229600" cy="735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2348880"/>
            <a:ext cx="8229600" cy="377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textruta 6"/>
          <p:cNvSpPr txBox="1">
            <a:spLocks noChangeArrowheads="1"/>
          </p:cNvSpPr>
          <p:nvPr userDrawn="1"/>
        </p:nvSpPr>
        <p:spPr bwMode="auto">
          <a:xfrm>
            <a:off x="8420100" y="6518275"/>
            <a:ext cx="557213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Arial Narrow" charset="0"/>
                <a:ea typeface="ヒラギノ角ゴ ProN W3" charset="0"/>
                <a:cs typeface="ヒラギノ角ゴ ProN W3" charset="0"/>
                <a:sym typeface="Arial Narrow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D816E4C-071E-BF42-A811-93521150AE7C}" type="slidenum">
              <a:rPr lang="sv-SE" sz="600" smtClean="0">
                <a:latin typeface="Verdana"/>
                <a:cs typeface="Verdana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sv-SE" sz="600" dirty="0">
              <a:latin typeface="Verdana"/>
              <a:cs typeface="Verdana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646ADC2-E455-4FB3-A65F-36B6A173A19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7644"/>
            <a:ext cx="1776257" cy="4770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bord&#10;&#10;Automatiskt genererad beskrivning">
            <a:extLst>
              <a:ext uri="{FF2B5EF4-FFF2-40B4-BE49-F238E27FC236}">
                <a16:creationId xmlns:a16="http://schemas.microsoft.com/office/drawing/2014/main" id="{58BB2377-0CCA-4B98-A576-989F293083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88878"/>
            <a:ext cx="8388424" cy="5583137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395536" y="5516880"/>
            <a:ext cx="1872208" cy="1341120"/>
          </a:xfrm>
        </p:spPr>
        <p:txBody>
          <a:bodyPr>
            <a:normAutofit/>
          </a:bodyPr>
          <a:lstStyle/>
          <a:p>
            <a:pPr marR="0" algn="r" rtl="0"/>
            <a:r>
              <a:rPr lang="sv-SE" sz="1800" b="1" baseline="30000" dirty="0" err="1">
                <a:solidFill>
                  <a:srgbClr val="000000"/>
                </a:solidFill>
              </a:rPr>
              <a:t>Kabinettskåp</a:t>
            </a:r>
            <a:r>
              <a:rPr lang="sv-SE" sz="1800" b="1" baseline="30000" dirty="0">
                <a:solidFill>
                  <a:srgbClr val="000000"/>
                </a:solidFill>
              </a:rPr>
              <a:t> från 1600-talet</a:t>
            </a:r>
          </a:p>
          <a:p>
            <a:pPr marR="0" algn="r" rtl="0"/>
            <a:endParaRPr lang="sv-SE" sz="1800" b="0" i="0" u="none" strike="noStrike" baseline="30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87D6F30D-885B-41D1-B8A5-54AA9083D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27074"/>
            <a:ext cx="6587237" cy="5229200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7F3A9E88-3B42-4796-9F72-B979435F539A}"/>
              </a:ext>
            </a:extLst>
          </p:cNvPr>
          <p:cNvSpPr txBox="1"/>
          <p:nvPr/>
        </p:nvSpPr>
        <p:spPr>
          <a:xfrm>
            <a:off x="0" y="5445224"/>
            <a:ext cx="18356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sv-SE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sv-SE" sz="18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Noshörning</a:t>
            </a:r>
          </a:p>
          <a:p>
            <a:pPr marL="0" indent="0" algn="r">
              <a:buNone/>
            </a:pPr>
            <a:r>
              <a:rPr lang="sv-S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Albrecht </a:t>
            </a:r>
            <a:r>
              <a:rPr lang="sv-SE" baseline="30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Dûrer</a:t>
            </a:r>
            <a:endParaRPr lang="sv-SE" sz="1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160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7C8409C-2E37-4E10-83E8-E947540E4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752541"/>
            <a:ext cx="5027636" cy="5452255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9B4BF73B-D5CE-4CD4-92E7-DCAC77EE49FB}"/>
              </a:ext>
            </a:extLst>
          </p:cNvPr>
          <p:cNvSpPr txBox="1"/>
          <p:nvPr/>
        </p:nvSpPr>
        <p:spPr>
          <a:xfrm>
            <a:off x="539552" y="5517232"/>
            <a:ext cx="1584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sv-SE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Bysantinskt mynt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35723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vägg, inomhus&#10;&#10;Automatiskt genererad beskrivning">
            <a:extLst>
              <a:ext uri="{FF2B5EF4-FFF2-40B4-BE49-F238E27FC236}">
                <a16:creationId xmlns:a16="http://schemas.microsoft.com/office/drawing/2014/main" id="{22FC4501-09B1-44C9-8336-CF5863D31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-26392"/>
            <a:ext cx="4497748" cy="6858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690B4D2B-7578-469A-9094-4C9BBC794D7B}"/>
              </a:ext>
            </a:extLst>
          </p:cNvPr>
          <p:cNvSpPr txBox="1"/>
          <p:nvPr/>
        </p:nvSpPr>
        <p:spPr>
          <a:xfrm>
            <a:off x="611560" y="5589240"/>
            <a:ext cx="172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v-SE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Strutsäggspokal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79111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0CEBE03-511E-47E1-92BE-25B34592C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0"/>
            <a:ext cx="4832032" cy="6858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97FBE442-F418-48AD-BC74-303466A4113A}"/>
              </a:ext>
            </a:extLst>
          </p:cNvPr>
          <p:cNvSpPr txBox="1"/>
          <p:nvPr/>
        </p:nvSpPr>
        <p:spPr>
          <a:xfrm>
            <a:off x="0" y="5661248"/>
            <a:ext cx="2159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Dödskalle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872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AF48F394-E2A0-4384-914C-91570DC1FE00}"/>
              </a:ext>
            </a:extLst>
          </p:cNvPr>
          <p:cNvSpPr txBox="1"/>
          <p:nvPr/>
        </p:nvSpPr>
        <p:spPr>
          <a:xfrm>
            <a:off x="1187624" y="522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C14E53E-8A49-48EC-B1D0-2FACF349AE61}"/>
              </a:ext>
            </a:extLst>
          </p:cNvPr>
          <p:cNvSpPr txBox="1">
            <a:spLocks/>
          </p:cNvSpPr>
          <p:nvPr/>
        </p:nvSpPr>
        <p:spPr>
          <a:xfrm>
            <a:off x="395536" y="6237312"/>
            <a:ext cx="2880320" cy="6206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v-SE" sz="1800" b="1" baseline="30000" dirty="0">
                <a:solidFill>
                  <a:srgbClr val="000000"/>
                </a:solidFill>
              </a:rPr>
              <a:t>Detalj av </a:t>
            </a:r>
            <a:r>
              <a:rPr lang="sv-SE" sz="1800" b="1" baseline="30000" dirty="0" err="1">
                <a:solidFill>
                  <a:srgbClr val="000000"/>
                </a:solidFill>
              </a:rPr>
              <a:t>kabinettskåp</a:t>
            </a:r>
            <a:r>
              <a:rPr lang="sv-SE" sz="1800" b="1" baseline="30000" dirty="0">
                <a:solidFill>
                  <a:srgbClr val="000000"/>
                </a:solidFill>
              </a:rPr>
              <a:t> från 1600-talet</a:t>
            </a:r>
          </a:p>
          <a:p>
            <a:pPr algn="r"/>
            <a:endParaRPr lang="sv-SE" sz="1800" baseline="30000" dirty="0">
              <a:solidFill>
                <a:srgbClr val="000000"/>
              </a:solidFill>
            </a:endParaRPr>
          </a:p>
        </p:txBody>
      </p:sp>
      <p:pic>
        <p:nvPicPr>
          <p:cNvPr id="5" name="Bildobjekt 4" descr="En bild som visar byggnad, gammal, altare, sten&#10;&#10;Automatiskt genererad beskrivning">
            <a:extLst>
              <a:ext uri="{FF2B5EF4-FFF2-40B4-BE49-F238E27FC236}">
                <a16:creationId xmlns:a16="http://schemas.microsoft.com/office/drawing/2014/main" id="{328662FB-0092-4DF6-BAFB-75A923971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3" y="1164632"/>
            <a:ext cx="8093693" cy="475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50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rubrik 2">
            <a:extLst>
              <a:ext uri="{FF2B5EF4-FFF2-40B4-BE49-F238E27FC236}">
                <a16:creationId xmlns:a16="http://schemas.microsoft.com/office/drawing/2014/main" id="{8F279545-B1E3-4650-88B2-AD87C82963C6}"/>
              </a:ext>
            </a:extLst>
          </p:cNvPr>
          <p:cNvSpPr txBox="1">
            <a:spLocks/>
          </p:cNvSpPr>
          <p:nvPr/>
        </p:nvSpPr>
        <p:spPr>
          <a:xfrm>
            <a:off x="467544" y="5516880"/>
            <a:ext cx="1787976" cy="13411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v-SE" sz="1800" b="1" baseline="30000" dirty="0">
                <a:solidFill>
                  <a:srgbClr val="000000"/>
                </a:solidFill>
              </a:rPr>
              <a:t>Schackpjäser</a:t>
            </a:r>
          </a:p>
        </p:txBody>
      </p:sp>
      <p:pic>
        <p:nvPicPr>
          <p:cNvPr id="4" name="Bildobjekt 3" descr="En bild som visar schackpjäs, bord&#10;&#10;Automatiskt genererad beskrivning">
            <a:extLst>
              <a:ext uri="{FF2B5EF4-FFF2-40B4-BE49-F238E27FC236}">
                <a16:creationId xmlns:a16="http://schemas.microsoft.com/office/drawing/2014/main" id="{29ADDA86-5C46-4C32-8D3A-580897285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0260"/>
            <a:ext cx="914400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11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4DBD1B2-DD11-473C-93AF-010C9D644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052736"/>
            <a:ext cx="6048209" cy="5328592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2CAAD6C7-60C6-46CA-B1C2-F32845F121E2}"/>
              </a:ext>
            </a:extLst>
          </p:cNvPr>
          <p:cNvSpPr txBox="1"/>
          <p:nvPr/>
        </p:nvSpPr>
        <p:spPr>
          <a:xfrm>
            <a:off x="0" y="5229200"/>
            <a:ext cx="1907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sv-SE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Schackbräde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123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>
            <a:extLst>
              <a:ext uri="{FF2B5EF4-FFF2-40B4-BE49-F238E27FC236}">
                <a16:creationId xmlns:a16="http://schemas.microsoft.com/office/drawing/2014/main" id="{34F9AE00-988E-4BEF-83C5-A050C3340092}"/>
              </a:ext>
            </a:extLst>
          </p:cNvPr>
          <p:cNvSpPr txBox="1">
            <a:spLocks/>
          </p:cNvSpPr>
          <p:nvPr/>
        </p:nvSpPr>
        <p:spPr>
          <a:xfrm>
            <a:off x="467544" y="5516880"/>
            <a:ext cx="1800200" cy="13411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v-SE" sz="1800" b="1" baseline="30000" dirty="0" err="1">
                <a:solidFill>
                  <a:srgbClr val="000000"/>
                </a:solidFill>
              </a:rPr>
              <a:t>Nautiluspokal</a:t>
            </a:r>
            <a:r>
              <a:rPr lang="sv-SE" sz="18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 </a:t>
            </a:r>
            <a:endParaRPr lang="sv-SE" sz="1800" b="1" baseline="30000" dirty="0">
              <a:solidFill>
                <a:srgbClr val="000000"/>
              </a:solidFill>
            </a:endParaRPr>
          </a:p>
          <a:p>
            <a:pPr marL="0" indent="0" algn="r">
              <a:buNone/>
            </a:pPr>
            <a:endParaRPr lang="sv-SE" sz="1800" baseline="30000" dirty="0">
              <a:solidFill>
                <a:srgbClr val="000000"/>
              </a:solidFill>
            </a:endParaRPr>
          </a:p>
        </p:txBody>
      </p:sp>
      <p:pic>
        <p:nvPicPr>
          <p:cNvPr id="3" name="Bildobjekt 2" descr="En bild som visar spegel, kopp&#10;&#10;Automatiskt genererad beskrivning">
            <a:extLst>
              <a:ext uri="{FF2B5EF4-FFF2-40B4-BE49-F238E27FC236}">
                <a16:creationId xmlns:a16="http://schemas.microsoft.com/office/drawing/2014/main" id="{5E3BEDEA-75E7-4493-A7B3-36B773C670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0"/>
            <a:ext cx="5076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57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rubrik 2">
            <a:extLst>
              <a:ext uri="{FF2B5EF4-FFF2-40B4-BE49-F238E27FC236}">
                <a16:creationId xmlns:a16="http://schemas.microsoft.com/office/drawing/2014/main" id="{026B52E2-60C0-451C-A8B4-063D4D132B40}"/>
              </a:ext>
            </a:extLst>
          </p:cNvPr>
          <p:cNvSpPr txBox="1">
            <a:spLocks/>
          </p:cNvSpPr>
          <p:nvPr/>
        </p:nvSpPr>
        <p:spPr>
          <a:xfrm>
            <a:off x="251520" y="5516880"/>
            <a:ext cx="2016224" cy="13411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v-SE" sz="1800" b="1" baseline="30000" dirty="0">
                <a:solidFill>
                  <a:srgbClr val="000000"/>
                </a:solidFill>
              </a:rPr>
              <a:t>Kvadrant, </a:t>
            </a:r>
          </a:p>
          <a:p>
            <a:pPr marL="0" indent="0" algn="r">
              <a:buNone/>
            </a:pPr>
            <a:r>
              <a:rPr lang="sv-SE" sz="1800" b="1" baseline="30000" dirty="0">
                <a:solidFill>
                  <a:srgbClr val="000000"/>
                </a:solidFill>
              </a:rPr>
              <a:t>astronomiskt mätinstrument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09FBBA2-D1D7-4E9C-A3E2-A8CB7120E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-31120"/>
            <a:ext cx="5096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15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rubrik 2">
            <a:extLst>
              <a:ext uri="{FF2B5EF4-FFF2-40B4-BE49-F238E27FC236}">
                <a16:creationId xmlns:a16="http://schemas.microsoft.com/office/drawing/2014/main" id="{ABAC7B76-B3DE-4193-B566-B6E6F11F4586}"/>
              </a:ext>
            </a:extLst>
          </p:cNvPr>
          <p:cNvSpPr txBox="1">
            <a:spLocks/>
          </p:cNvSpPr>
          <p:nvPr/>
        </p:nvSpPr>
        <p:spPr>
          <a:xfrm>
            <a:off x="-36512" y="5516880"/>
            <a:ext cx="1944216" cy="13411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v-SE" sz="1800" b="1" baseline="30000" dirty="0">
                <a:solidFill>
                  <a:srgbClr val="000000"/>
                </a:solidFill>
              </a:rPr>
              <a:t>Kokosnötpokal</a:t>
            </a:r>
          </a:p>
          <a:p>
            <a:pPr marL="0" indent="0" algn="r">
              <a:buNone/>
            </a:pPr>
            <a:endParaRPr lang="sv-SE" sz="1800" baseline="30000" dirty="0">
              <a:solidFill>
                <a:srgbClr val="000000"/>
              </a:solidFill>
            </a:endParaRPr>
          </a:p>
        </p:txBody>
      </p:sp>
      <p:pic>
        <p:nvPicPr>
          <p:cNvPr id="5" name="Bildobjekt 4" descr="En bild som visar sitter, behållare, kopp, glas&#10;&#10;Automatiskt genererad beskrivning">
            <a:extLst>
              <a:ext uri="{FF2B5EF4-FFF2-40B4-BE49-F238E27FC236}">
                <a16:creationId xmlns:a16="http://schemas.microsoft.com/office/drawing/2014/main" id="{F2D823B3-8B3E-42E3-8C1F-062C3C0294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0"/>
            <a:ext cx="5119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11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rubrik 2">
            <a:extLst>
              <a:ext uri="{FF2B5EF4-FFF2-40B4-BE49-F238E27FC236}">
                <a16:creationId xmlns:a16="http://schemas.microsoft.com/office/drawing/2014/main" id="{B659742B-4AC6-4879-9261-16749B64E926}"/>
              </a:ext>
            </a:extLst>
          </p:cNvPr>
          <p:cNvSpPr txBox="1">
            <a:spLocks/>
          </p:cNvSpPr>
          <p:nvPr/>
        </p:nvSpPr>
        <p:spPr>
          <a:xfrm>
            <a:off x="35496" y="5516880"/>
            <a:ext cx="1944216" cy="13411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v-SE" sz="1800" b="1" baseline="30000" dirty="0">
                <a:solidFill>
                  <a:srgbClr val="000000"/>
                </a:solidFill>
              </a:rPr>
              <a:t>Urna med lock</a:t>
            </a:r>
          </a:p>
          <a:p>
            <a:pPr marL="0" indent="0" algn="r">
              <a:buNone/>
            </a:pPr>
            <a:endParaRPr lang="sv-SE" sz="1800" baseline="30000" dirty="0">
              <a:solidFill>
                <a:srgbClr val="000000"/>
              </a:solidFill>
            </a:endParaRPr>
          </a:p>
        </p:txBody>
      </p:sp>
      <p:pic>
        <p:nvPicPr>
          <p:cNvPr id="5" name="Bildobjekt 4" descr="En bild som visar inomhus, lampa, silver&#10;&#10;Automatiskt genererad beskrivning">
            <a:extLst>
              <a:ext uri="{FF2B5EF4-FFF2-40B4-BE49-F238E27FC236}">
                <a16:creationId xmlns:a16="http://schemas.microsoft.com/office/drawing/2014/main" id="{C278C97E-2879-4DF0-AFBE-688D5491F3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0"/>
            <a:ext cx="4522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94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rubrik 2">
            <a:extLst>
              <a:ext uri="{FF2B5EF4-FFF2-40B4-BE49-F238E27FC236}">
                <a16:creationId xmlns:a16="http://schemas.microsoft.com/office/drawing/2014/main" id="{21BEF6FC-DC88-48AB-9F6E-4B0815C7D281}"/>
              </a:ext>
            </a:extLst>
          </p:cNvPr>
          <p:cNvSpPr txBox="1">
            <a:spLocks/>
          </p:cNvSpPr>
          <p:nvPr/>
        </p:nvSpPr>
        <p:spPr>
          <a:xfrm>
            <a:off x="35496" y="5516880"/>
            <a:ext cx="1944216" cy="13411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sv-SE" sz="1800" b="1" baseline="30000" dirty="0">
                <a:solidFill>
                  <a:srgbClr val="000000"/>
                </a:solidFill>
              </a:rPr>
              <a:t>Tavla med bärnstensintarsia</a:t>
            </a:r>
          </a:p>
          <a:p>
            <a:pPr marL="0" indent="0" algn="r">
              <a:buNone/>
            </a:pPr>
            <a:endParaRPr lang="sv-SE" sz="1800" baseline="30000" dirty="0">
              <a:solidFill>
                <a:srgbClr val="000000"/>
              </a:solidFill>
            </a:endParaRPr>
          </a:p>
        </p:txBody>
      </p:sp>
      <p:pic>
        <p:nvPicPr>
          <p:cNvPr id="3" name="Bildobjekt 2" descr="En bild som visar bildram&#10;&#10;Automatiskt genererad beskrivning">
            <a:extLst>
              <a:ext uri="{FF2B5EF4-FFF2-40B4-BE49-F238E27FC236}">
                <a16:creationId xmlns:a16="http://schemas.microsoft.com/office/drawing/2014/main" id="{4079ACFB-3D9F-4012-AC2F-885568595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764704"/>
            <a:ext cx="5112568" cy="56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57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NM_vit_svart-grå" id="{DCDA65DC-05B1-4F6A-84E5-5C806173497C}" vid="{2C470D53-0D17-4977-B614-6EADB4E3E43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DDAC696C2121C4DA119EBC056780E65" ma:contentTypeVersion="2" ma:contentTypeDescription="Skapa ett nytt dokument." ma:contentTypeScope="" ma:versionID="65f8b8747413d9c4c4dce57b9d376020">
  <xsd:schema xmlns:xsd="http://www.w3.org/2001/XMLSchema" xmlns:xs="http://www.w3.org/2001/XMLSchema" xmlns:p="http://schemas.microsoft.com/office/2006/metadata/properties" xmlns:ns2="4dc7794a-66b4-4228-b5b6-7f01654d0810" targetNamespace="http://schemas.microsoft.com/office/2006/metadata/properties" ma:root="true" ma:fieldsID="b38dcd0f6d68df73ac7193ca22feab39" ns2:_="">
    <xsd:import namespace="4dc7794a-66b4-4228-b5b6-7f01654d08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c7794a-66b4-4228-b5b6-7f01654d08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C7FFC5-A967-49F5-B298-638D5E22DE0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B333BF6-CF47-46A8-8992-FD3D72017F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8F44D1-43F6-4A3E-9BFC-31B89FACA4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c7794a-66b4-4228-b5b6-7f01654d08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NM_vit_svart-grå</Template>
  <TotalTime>99</TotalTime>
  <Words>31</Words>
  <Application>Microsoft Office PowerPoint</Application>
  <PresentationFormat>Bildspel på skärmen (4:3)</PresentationFormat>
  <Paragraphs>15</Paragraphs>
  <Slides>13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7" baseType="lpstr">
      <vt:lpstr>Arial</vt:lpstr>
      <vt:lpstr>Calibri</vt:lpstr>
      <vt:lpstr>Verdana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Nationalmuseum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Agneta Bervokk</dc:creator>
  <cp:lastModifiedBy>Agneta Bervokk</cp:lastModifiedBy>
  <cp:revision>8</cp:revision>
  <cp:lastPrinted>2017-09-29T12:32:16Z</cp:lastPrinted>
  <dcterms:created xsi:type="dcterms:W3CDTF">2021-03-29T14:02:58Z</dcterms:created>
  <dcterms:modified xsi:type="dcterms:W3CDTF">2021-04-29T14:30:22Z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0x0101005DDAC696C2121C4DA119EBC056780E65</vt:lpwstr>
  </property>
</Properties>
</file>