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63" d="100"/>
          <a:sy n="63" d="100"/>
        </p:scale>
        <p:origin x="125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7992888" cy="19937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397556"/>
            <a:ext cx="8229600" cy="73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/>
          <p:cNvSpPr txBox="1">
            <a:spLocks noChangeArrowheads="1"/>
          </p:cNvSpPr>
          <p:nvPr userDrawn="1"/>
        </p:nvSpPr>
        <p:spPr bwMode="auto">
          <a:xfrm>
            <a:off x="8420100" y="6518275"/>
            <a:ext cx="5572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Arial Narrow" charset="0"/>
                <a:ea typeface="ヒラギノ角ゴ ProN W3" charset="0"/>
                <a:cs typeface="ヒラギノ角ゴ ProN W3" charset="0"/>
                <a:sym typeface="Arial Narrow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D816E4C-071E-BF42-A811-93521150AE7C}" type="slidenum">
              <a:rPr lang="sv-SE" sz="600" smtClean="0">
                <a:latin typeface="Verdana"/>
                <a:cs typeface="Verdan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600" dirty="0">
              <a:latin typeface="Verdana"/>
              <a:cs typeface="Verdana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46ADC2-E455-4FB3-A65F-36B6A173A1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44"/>
            <a:ext cx="1776257" cy="477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5516880"/>
            <a:ext cx="1800200" cy="1341120"/>
          </a:xfrm>
        </p:spPr>
        <p:txBody>
          <a:bodyPr>
            <a:normAutofit/>
          </a:bodyPr>
          <a:lstStyle/>
          <a:p>
            <a:pPr marR="0" algn="r" rtl="0"/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R="0" algn="r" rtl="0"/>
            <a:r>
              <a:rPr lang="sv-SE" sz="1800" b="0" i="0" u="none" strike="noStrike" baseline="30000" dirty="0">
                <a:solidFill>
                  <a:srgbClr val="000000"/>
                </a:solidFill>
              </a:rPr>
              <a:t>Rembrandt</a:t>
            </a:r>
          </a:p>
        </p:txBody>
      </p:sp>
      <p:pic>
        <p:nvPicPr>
          <p:cNvPr id="6" name="Bildobjekt 5" descr="En bild som visar text, person&#10;&#10;Automatiskt genererad beskrivning">
            <a:extLst>
              <a:ext uri="{FF2B5EF4-FFF2-40B4-BE49-F238E27FC236}">
                <a16:creationId xmlns:a16="http://schemas.microsoft.com/office/drawing/2014/main" id="{5EB763DC-83CD-45D0-AA8C-7CDDDB960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5717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5D0A768-6641-4001-AB2C-377C57E4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5657850" cy="6858000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8F279545-B1E3-4650-88B2-AD87C82963C6}"/>
              </a:ext>
            </a:extLst>
          </p:cNvPr>
          <p:cNvSpPr txBox="1">
            <a:spLocks/>
          </p:cNvSpPr>
          <p:nvPr/>
        </p:nvSpPr>
        <p:spPr>
          <a:xfrm>
            <a:off x="467544" y="5516880"/>
            <a:ext cx="1787976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Rembrandt</a:t>
            </a:r>
          </a:p>
        </p:txBody>
      </p:sp>
    </p:spTree>
    <p:extLst>
      <p:ext uri="{BB962C8B-B14F-4D97-AF65-F5344CB8AC3E}">
        <p14:creationId xmlns:p14="http://schemas.microsoft.com/office/powerpoint/2010/main" val="83591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>
            <a:extLst>
              <a:ext uri="{FF2B5EF4-FFF2-40B4-BE49-F238E27FC236}">
                <a16:creationId xmlns:a16="http://schemas.microsoft.com/office/drawing/2014/main" id="{34F9AE00-988E-4BEF-83C5-A050C3340092}"/>
              </a:ext>
            </a:extLst>
          </p:cNvPr>
          <p:cNvSpPr txBox="1">
            <a:spLocks/>
          </p:cNvSpPr>
          <p:nvPr/>
        </p:nvSpPr>
        <p:spPr>
          <a:xfrm>
            <a:off x="467544" y="5516880"/>
            <a:ext cx="1800200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Rembrandt</a:t>
            </a:r>
          </a:p>
        </p:txBody>
      </p:sp>
      <p:pic>
        <p:nvPicPr>
          <p:cNvPr id="6" name="Bildobjekt 5" descr="En bild som visar text, gammal&#10;&#10;Automatiskt genererad beskrivning">
            <a:extLst>
              <a:ext uri="{FF2B5EF4-FFF2-40B4-BE49-F238E27FC236}">
                <a16:creationId xmlns:a16="http://schemas.microsoft.com/office/drawing/2014/main" id="{4F77583D-693B-4C16-ACEC-8ACF2770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11" y="0"/>
            <a:ext cx="5983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&#10;&#10;Automatiskt genererad beskrivning">
            <a:extLst>
              <a:ext uri="{FF2B5EF4-FFF2-40B4-BE49-F238E27FC236}">
                <a16:creationId xmlns:a16="http://schemas.microsoft.com/office/drawing/2014/main" id="{2A86F5DC-F42B-433E-8521-341F11546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957888" cy="6858000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026B52E2-60C0-451C-A8B4-063D4D132B40}"/>
              </a:ext>
            </a:extLst>
          </p:cNvPr>
          <p:cNvSpPr txBox="1">
            <a:spLocks/>
          </p:cNvSpPr>
          <p:nvPr/>
        </p:nvSpPr>
        <p:spPr>
          <a:xfrm>
            <a:off x="251520" y="5516880"/>
            <a:ext cx="1656184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Rembrandt</a:t>
            </a:r>
          </a:p>
        </p:txBody>
      </p:sp>
    </p:spTree>
    <p:extLst>
      <p:ext uri="{BB962C8B-B14F-4D97-AF65-F5344CB8AC3E}">
        <p14:creationId xmlns:p14="http://schemas.microsoft.com/office/powerpoint/2010/main" val="354041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ok&#10;&#10;Automatiskt genererad beskrivning">
            <a:extLst>
              <a:ext uri="{FF2B5EF4-FFF2-40B4-BE49-F238E27FC236}">
                <a16:creationId xmlns:a16="http://schemas.microsoft.com/office/drawing/2014/main" id="{4C36B64E-9FCD-499E-BEC4-850681C82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932170" cy="6858000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ABAC7B76-B3DE-4193-B566-B6E6F11F4586}"/>
              </a:ext>
            </a:extLst>
          </p:cNvPr>
          <p:cNvSpPr txBox="1">
            <a:spLocks/>
          </p:cNvSpPr>
          <p:nvPr/>
        </p:nvSpPr>
        <p:spPr>
          <a:xfrm>
            <a:off x="-36512" y="5516880"/>
            <a:ext cx="1944216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Rembrandt</a:t>
            </a:r>
          </a:p>
        </p:txBody>
      </p:sp>
    </p:spTree>
    <p:extLst>
      <p:ext uri="{BB962C8B-B14F-4D97-AF65-F5344CB8AC3E}">
        <p14:creationId xmlns:p14="http://schemas.microsoft.com/office/powerpoint/2010/main" val="354731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ok&#10;&#10;Automatiskt genererad beskrivning">
            <a:extLst>
              <a:ext uri="{FF2B5EF4-FFF2-40B4-BE49-F238E27FC236}">
                <a16:creationId xmlns:a16="http://schemas.microsoft.com/office/drawing/2014/main" id="{EA1F75DF-9BBB-4A61-A89F-C2EB39B3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6146483" cy="6858000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B659742B-4AC6-4879-9261-16749B64E926}"/>
              </a:ext>
            </a:extLst>
          </p:cNvPr>
          <p:cNvSpPr txBox="1">
            <a:spLocks/>
          </p:cNvSpPr>
          <p:nvPr/>
        </p:nvSpPr>
        <p:spPr>
          <a:xfrm>
            <a:off x="35496" y="5516880"/>
            <a:ext cx="1944216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Rembrandt</a:t>
            </a:r>
          </a:p>
        </p:txBody>
      </p:sp>
    </p:spTree>
    <p:extLst>
      <p:ext uri="{BB962C8B-B14F-4D97-AF65-F5344CB8AC3E}">
        <p14:creationId xmlns:p14="http://schemas.microsoft.com/office/powerpoint/2010/main" val="255129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49488F4-2F4A-406E-AF3E-E7A25036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743575" cy="6858000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21BEF6FC-DC88-48AB-9F6E-4B0815C7D281}"/>
              </a:ext>
            </a:extLst>
          </p:cNvPr>
          <p:cNvSpPr txBox="1">
            <a:spLocks/>
          </p:cNvSpPr>
          <p:nvPr/>
        </p:nvSpPr>
        <p:spPr>
          <a:xfrm>
            <a:off x="35496" y="5516880"/>
            <a:ext cx="1944216" cy="1341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b="1" baseline="30000" dirty="0">
                <a:solidFill>
                  <a:srgbClr val="000000"/>
                </a:solidFill>
              </a:rPr>
              <a:t>Självporträtt</a:t>
            </a:r>
          </a:p>
          <a:p>
            <a:pPr marL="0" indent="0" algn="r">
              <a:buNone/>
            </a:pPr>
            <a:r>
              <a:rPr lang="sv-SE" sz="1800" baseline="30000" dirty="0">
                <a:solidFill>
                  <a:srgbClr val="000000"/>
                </a:solidFill>
              </a:rPr>
              <a:t>Rembrandt</a:t>
            </a:r>
          </a:p>
        </p:txBody>
      </p:sp>
    </p:spTree>
    <p:extLst>
      <p:ext uri="{BB962C8B-B14F-4D97-AF65-F5344CB8AC3E}">
        <p14:creationId xmlns:p14="http://schemas.microsoft.com/office/powerpoint/2010/main" val="262235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NM_vit_svart-grå" id="{DCDA65DC-05B1-4F6A-84E5-5C806173497C}" vid="{2C470D53-0D17-4977-B614-6EADB4E3E4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DAC696C2121C4DA119EBC056780E65" ma:contentTypeVersion="2" ma:contentTypeDescription="Skapa ett nytt dokument." ma:contentTypeScope="" ma:versionID="65f8b8747413d9c4c4dce57b9d376020">
  <xsd:schema xmlns:xsd="http://www.w3.org/2001/XMLSchema" xmlns:xs="http://www.w3.org/2001/XMLSchema" xmlns:p="http://schemas.microsoft.com/office/2006/metadata/properties" xmlns:ns2="4dc7794a-66b4-4228-b5b6-7f01654d0810" targetNamespace="http://schemas.microsoft.com/office/2006/metadata/properties" ma:root="true" ma:fieldsID="b38dcd0f6d68df73ac7193ca22feab39" ns2:_="">
    <xsd:import namespace="4dc7794a-66b4-4228-b5b6-7f01654d0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7794a-66b4-4228-b5b6-7f01654d0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7FFC5-A967-49F5-B298-638D5E22DE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8F44D1-43F6-4A3E-9BFC-31B89FACA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c7794a-66b4-4228-b5b6-7f01654d0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333BF6-CF47-46A8-8992-FD3D72017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NM_vit_svart-grå</Template>
  <TotalTime>24</TotalTime>
  <Words>14</Words>
  <Application>Microsoft Office PowerPoint</Application>
  <PresentationFormat>Bildspel på skärmen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Verdana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Nationalmuseum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Agneta Bervokk</dc:creator>
  <cp:lastModifiedBy>Agneta Bervokk</cp:lastModifiedBy>
  <cp:revision>6</cp:revision>
  <cp:lastPrinted>2017-09-29T12:32:16Z</cp:lastPrinted>
  <dcterms:created xsi:type="dcterms:W3CDTF">2021-03-29T14:02:58Z</dcterms:created>
  <dcterms:modified xsi:type="dcterms:W3CDTF">2021-03-29T14:29:57Z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0x0101005DDAC696C2121C4DA119EBC056780E65</vt:lpwstr>
  </property>
</Properties>
</file>