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>
      <p:cViewPr varScale="1">
        <p:scale>
          <a:sx n="72" d="100"/>
          <a:sy n="72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7992888" cy="19937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>
            <a:spLocks noChangeArrowheads="1"/>
          </p:cNvSpPr>
          <p:nvPr userDrawn="1"/>
        </p:nvSpPr>
        <p:spPr bwMode="auto">
          <a:xfrm>
            <a:off x="8420100" y="6518275"/>
            <a:ext cx="5572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816E4C-071E-BF42-A811-93521150AE7C}" type="slidenum">
              <a:rPr lang="sv-SE" sz="600" smtClean="0">
                <a:latin typeface="Verdana"/>
                <a:cs typeface="Verdan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600" dirty="0">
              <a:latin typeface="Verdana"/>
              <a:cs typeface="Verdana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46ADC2-E455-4FB3-A65F-36B6A173A1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44"/>
            <a:ext cx="1776257" cy="477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Omöjliga kroppar</a:t>
            </a:r>
            <a:br>
              <a:rPr lang="sv-SE" dirty="0"/>
            </a:br>
            <a:r>
              <a:rPr lang="sv-SE" dirty="0"/>
              <a:t>Om skönhetsideal, mode och genus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22325C2-AFB9-4BF5-88DE-20AFA3339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86" y="0"/>
            <a:ext cx="6325914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1A416BE-5B83-4FEA-A6FF-5744D5FAA18F}"/>
              </a:ext>
            </a:extLst>
          </p:cNvPr>
          <p:cNvSpPr txBox="1"/>
          <p:nvPr/>
        </p:nvSpPr>
        <p:spPr>
          <a:xfrm>
            <a:off x="251520" y="4293096"/>
            <a:ext cx="2016224" cy="246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Magnus Gabriel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de la </a:t>
            </a: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Gardie</a:t>
            </a: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och hans maka Maria </a:t>
            </a: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Euphrosyne</a:t>
            </a:r>
            <a:endParaRPr lang="sv-SE" i="1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Hendrick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Munnichhoven</a:t>
            </a:r>
            <a:endParaRPr lang="sv-SE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1653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35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A28A0CA-2128-485F-9874-E59104B1131E}"/>
              </a:ext>
            </a:extLst>
          </p:cNvPr>
          <p:cNvSpPr txBox="1"/>
          <p:nvPr/>
        </p:nvSpPr>
        <p:spPr>
          <a:xfrm>
            <a:off x="251520" y="4077072"/>
            <a:ext cx="2016224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  Interiör kallad Rubens salong 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Frans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Francken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 II Cornelis de Vos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</a:rPr>
              <a:t>1600-tal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43C3F7-03BE-4B32-A939-8319BF780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37858"/>
            <a:ext cx="6300192" cy="40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6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1FBD49C-7331-479F-8360-E716F91EF590}"/>
              </a:ext>
            </a:extLst>
          </p:cNvPr>
          <p:cNvSpPr txBox="1"/>
          <p:nvPr/>
        </p:nvSpPr>
        <p:spPr>
          <a:xfrm>
            <a:off x="251520" y="4581128"/>
            <a:ext cx="2016224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Brukspatron John Jennings, hans bror och svägerska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Alexander Roslin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1769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122154-A224-49F8-804E-FE24D00AA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6300192" cy="51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7C155B9-4558-4D9B-AAEA-F996BD177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72" y="-9128"/>
            <a:ext cx="5513832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7149758-073C-4355-B75C-4FC20737D839}"/>
              </a:ext>
            </a:extLst>
          </p:cNvPr>
          <p:cNvSpPr txBox="1"/>
          <p:nvPr/>
        </p:nvSpPr>
        <p:spPr>
          <a:xfrm>
            <a:off x="179512" y="5085184"/>
            <a:ext cx="2088232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Baron de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Neubourg-Cromière</a:t>
            </a:r>
            <a:endParaRPr lang="sv-SE" i="1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Alexander Roslin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1756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47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6A16280-B4E8-4AE5-AD09-CAAA7C91F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5455539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9C9EEDC-7BA6-4ACF-B315-AD351A2CD6AD}"/>
              </a:ext>
            </a:extLst>
          </p:cNvPr>
          <p:cNvSpPr txBox="1"/>
          <p:nvPr/>
        </p:nvSpPr>
        <p:spPr>
          <a:xfrm>
            <a:off x="107504" y="5085184"/>
            <a:ext cx="2160240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Baronessan de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Neubourg-Cromière</a:t>
            </a:r>
            <a:endParaRPr lang="sv-SE" i="1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Alexander Roslin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1756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406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3F260A-A61E-499E-920C-1B1080EF8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5749290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452332F-1FC6-4EFD-81AA-88B74CB51FA0}"/>
              </a:ext>
            </a:extLst>
          </p:cNvPr>
          <p:cNvSpPr txBox="1"/>
          <p:nvPr/>
        </p:nvSpPr>
        <p:spPr>
          <a:xfrm>
            <a:off x="251520" y="5085184"/>
            <a:ext cx="2016224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 Teresa </a:t>
            </a: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Vandoni</a:t>
            </a: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Carl Fredrik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von Breda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</a:rPr>
              <a:t>1797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8BC96F7-2DE6-439A-90AF-3F319625C6A1}"/>
              </a:ext>
            </a:extLst>
          </p:cNvPr>
          <p:cNvSpPr txBox="1"/>
          <p:nvPr/>
        </p:nvSpPr>
        <p:spPr>
          <a:xfrm>
            <a:off x="251520" y="4221088"/>
            <a:ext cx="2016224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i="1" dirty="0">
                <a:latin typeface="TradeGothic"/>
                <a:ea typeface="Calibri" panose="020F0502020204030204" pitchFamily="34" charset="0"/>
                <a:cs typeface="TradeGothic"/>
              </a:rPr>
              <a:t>Le Bon Genre, No 12, La Dansomanie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 err="1">
                <a:latin typeface="TradeGothic"/>
                <a:ea typeface="Calibri" panose="020F0502020204030204" pitchFamily="34" charset="0"/>
                <a:cs typeface="TradeGothic"/>
              </a:rPr>
              <a:t>Okänd</a:t>
            </a:r>
            <a:r>
              <a:rPr lang="fr-FR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r>
              <a:rPr lang="fr-FR" dirty="0" err="1">
                <a:latin typeface="TradeGothic"/>
                <a:ea typeface="Calibri" panose="020F0502020204030204" pitchFamily="34" charset="0"/>
                <a:cs typeface="TradeGothic"/>
              </a:rPr>
              <a:t>fransk</a:t>
            </a:r>
            <a:r>
              <a:rPr lang="fr-FR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r>
              <a:rPr lang="fr-FR" dirty="0" err="1">
                <a:latin typeface="TradeGothic"/>
                <a:ea typeface="Calibri" panose="020F0502020204030204" pitchFamily="34" charset="0"/>
                <a:cs typeface="TradeGothic"/>
              </a:rPr>
              <a:t>konstnär</a:t>
            </a:r>
            <a:endParaRPr lang="fr-FR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 err="1">
                <a:latin typeface="TradeGothic"/>
              </a:rPr>
              <a:t>tidigt</a:t>
            </a:r>
            <a:r>
              <a:rPr lang="fr-FR" dirty="0">
                <a:latin typeface="TradeGothic"/>
              </a:rPr>
              <a:t> 1800-tal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CB67CE-001B-4A56-BA39-53CBE6284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52" y="1060280"/>
            <a:ext cx="6363860" cy="46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8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39AA880-9B0F-4ECC-B86E-F783C67F4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4513641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ECE76CA-2B4E-4F96-BCBD-48B607273EBA}"/>
              </a:ext>
            </a:extLst>
          </p:cNvPr>
          <p:cNvSpPr txBox="1"/>
          <p:nvPr/>
        </p:nvSpPr>
        <p:spPr>
          <a:xfrm>
            <a:off x="251520" y="5085184"/>
            <a:ext cx="2016224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Fru Anna </a:t>
            </a: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Flensberg</a:t>
            </a:r>
            <a:endParaRPr lang="sv-SE" i="1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Mina Carlsson-Bredberg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1887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586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D7BEFDE-2566-4B31-9B8D-6629B9009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4579012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2DFF64E-C806-4742-B014-1CDE0F181FA5}"/>
              </a:ext>
            </a:extLst>
          </p:cNvPr>
          <p:cNvSpPr txBox="1"/>
          <p:nvPr/>
        </p:nvSpPr>
        <p:spPr>
          <a:xfrm>
            <a:off x="251520" y="5085184"/>
            <a:ext cx="2016224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I mor Anthonys värdshus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Auguste Renoir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1886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79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D31EEC3C-CC3E-4D38-A390-F6348DFF12E7}"/>
              </a:ext>
            </a:extLst>
          </p:cNvPr>
          <p:cNvSpPr txBox="1"/>
          <p:nvPr/>
        </p:nvSpPr>
        <p:spPr>
          <a:xfrm>
            <a:off x="251520" y="4149080"/>
            <a:ext cx="2016224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Kompositioner med häst och figurer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Paul Gauguin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1902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07456E-98FD-421C-9408-8D8A4897C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6300192" cy="37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A6A4A1F1-B400-41F7-AEBE-C38AC38316D6}"/>
              </a:ext>
            </a:extLst>
          </p:cNvPr>
          <p:cNvSpPr txBox="1"/>
          <p:nvPr/>
        </p:nvSpPr>
        <p:spPr>
          <a:xfrm>
            <a:off x="395536" y="5085184"/>
            <a:ext cx="1872208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Diskuskastaren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Myron</a:t>
            </a:r>
            <a:endParaRPr lang="sv-SE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450 f. Kr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3B9295-E7F4-4BCF-8B74-041238DC4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66"/>
            <a:ext cx="4440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93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266E903-A2C5-4F3A-AB81-04C7C1A970BB}"/>
              </a:ext>
            </a:extLst>
          </p:cNvPr>
          <p:cNvSpPr txBox="1"/>
          <p:nvPr/>
        </p:nvSpPr>
        <p:spPr>
          <a:xfrm>
            <a:off x="179512" y="4509120"/>
            <a:ext cx="2088232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Intermezzo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Robert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Thegerström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</a:rPr>
              <a:t>1883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82FA595-7D44-4478-96A8-027075DA4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36104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80AAFF6-6043-4AE3-BFB0-A5B11BAE2C3B}"/>
              </a:ext>
            </a:extLst>
          </p:cNvPr>
          <p:cNvSpPr txBox="1"/>
          <p:nvPr/>
        </p:nvSpPr>
        <p:spPr>
          <a:xfrm>
            <a:off x="251520" y="5085184"/>
            <a:ext cx="2016224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Självporträtt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Eugène Jansson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>
                <a:latin typeface="TradeGothic"/>
              </a:rPr>
              <a:t>1910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C1298E-8697-4877-8D09-786D86156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793"/>
            <a:ext cx="3648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3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5">
            <a:extLst>
              <a:ext uri="{FF2B5EF4-FFF2-40B4-BE49-F238E27FC236}">
                <a16:creationId xmlns:a16="http://schemas.microsoft.com/office/drawing/2014/main" id="{4A48B8CA-3F3A-47C2-B07D-C36154787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5806439" cy="6858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CEEA9F0-1EE2-496C-A913-5C252E4869C6}"/>
              </a:ext>
            </a:extLst>
          </p:cNvPr>
          <p:cNvSpPr txBox="1"/>
          <p:nvPr/>
        </p:nvSpPr>
        <p:spPr>
          <a:xfrm>
            <a:off x="395536" y="5085184"/>
            <a:ext cx="1872208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>
                <a:latin typeface="TradeGothic"/>
                <a:ea typeface="Calibri" panose="020F0502020204030204" pitchFamily="34" charset="0"/>
                <a:cs typeface="TradeGothic"/>
              </a:rPr>
              <a:t>Diskuskastaren</a:t>
            </a:r>
            <a:r>
              <a:rPr lang="sv-SE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endParaRPr lang="sv-SE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/>
              <a:t>Antiken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773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EC1D620-3B95-4699-A4B4-76AD9EBE4226}"/>
              </a:ext>
            </a:extLst>
          </p:cNvPr>
          <p:cNvSpPr txBox="1"/>
          <p:nvPr/>
        </p:nvSpPr>
        <p:spPr>
          <a:xfrm>
            <a:off x="251520" y="5085184"/>
            <a:ext cx="2016224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Apollo di </a:t>
            </a: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Belvedere</a:t>
            </a:r>
            <a:endParaRPr lang="sv-SE" i="1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Antiken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3B10022-8D4C-405A-90EA-6BB7B1E6C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5538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5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D2859A2E-CB0C-4120-AA20-65A2056F1B21}"/>
              </a:ext>
            </a:extLst>
          </p:cNvPr>
          <p:cNvSpPr txBox="1"/>
          <p:nvPr/>
        </p:nvSpPr>
        <p:spPr>
          <a:xfrm>
            <a:off x="395536" y="5085184"/>
            <a:ext cx="1872208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Erik XIV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Steven van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der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Meulen</a:t>
            </a:r>
            <a:endParaRPr lang="sv-SE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1500-tal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4B541B8-8702-4D76-8BBA-4C047F1D9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53" y="0"/>
            <a:ext cx="3597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ADBB4DD-0546-48F9-ABEA-97465E3473F0}"/>
              </a:ext>
            </a:extLst>
          </p:cNvPr>
          <p:cNvSpPr txBox="1"/>
          <p:nvPr/>
        </p:nvSpPr>
        <p:spPr>
          <a:xfrm>
            <a:off x="251520" y="5085184"/>
            <a:ext cx="2016224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Venus och Amor 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Lucas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Cranach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 d.ä.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1500-tal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8906BFF-9B88-4696-BE66-D24FA26BA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3800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442B4D-AE2E-4904-8DC7-10D5C4FC2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4781550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DF4CE8A-516F-4DB3-802C-2798227C3EBC}"/>
              </a:ext>
            </a:extLst>
          </p:cNvPr>
          <p:cNvSpPr txBox="1"/>
          <p:nvPr/>
        </p:nvSpPr>
        <p:spPr>
          <a:xfrm>
            <a:off x="251520" y="5085184"/>
            <a:ext cx="2016224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Erik XIV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Domenicus</a:t>
            </a: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Verwilt</a:t>
            </a:r>
            <a:endParaRPr lang="sv-SE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1500-tal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79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349B3B7-B5E8-47D2-B1D2-C66703BE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13" y="0"/>
            <a:ext cx="4217670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96B4CD7-9B74-4274-B7F2-78EEEB7544B4}"/>
              </a:ext>
            </a:extLst>
          </p:cNvPr>
          <p:cNvSpPr txBox="1"/>
          <p:nvPr/>
        </p:nvSpPr>
        <p:spPr>
          <a:xfrm>
            <a:off x="251520" y="5085184"/>
            <a:ext cx="2016224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Okänd kvinna kallad Sofia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1500-tal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694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2D804BF-F8F3-4AED-B564-17700BBED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09" y="0"/>
            <a:ext cx="5477060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57785EC-0366-4F14-8885-11CFB09D0798}"/>
              </a:ext>
            </a:extLst>
          </p:cNvPr>
          <p:cNvSpPr txBox="1"/>
          <p:nvPr/>
        </p:nvSpPr>
        <p:spPr>
          <a:xfrm>
            <a:off x="251520" y="4797152"/>
            <a:ext cx="2016224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Kung </a:t>
            </a: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Kandaules</a:t>
            </a:r>
            <a:r>
              <a:rPr lang="sv-SE" i="1" dirty="0">
                <a:latin typeface="TradeGothic"/>
                <a:ea typeface="Calibri" panose="020F0502020204030204" pitchFamily="34" charset="0"/>
                <a:cs typeface="TradeGothic"/>
              </a:rPr>
              <a:t> av Lydien visar sin gemål för </a:t>
            </a:r>
            <a:r>
              <a:rPr lang="sv-SE" i="1" dirty="0" err="1">
                <a:latin typeface="TradeGothic"/>
                <a:ea typeface="Calibri" panose="020F0502020204030204" pitchFamily="34" charset="0"/>
                <a:cs typeface="TradeGothic"/>
              </a:rPr>
              <a:t>Gyges</a:t>
            </a:r>
            <a:endParaRPr lang="sv-SE" i="1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radeGothic"/>
              </a:rPr>
              <a:t>Jacob </a:t>
            </a:r>
            <a:r>
              <a:rPr lang="sv-SE" dirty="0" err="1">
                <a:latin typeface="TradeGothic"/>
                <a:ea typeface="Calibri" panose="020F0502020204030204" pitchFamily="34" charset="0"/>
                <a:cs typeface="TradeGothic"/>
              </a:rPr>
              <a:t>Jordaens</a:t>
            </a:r>
            <a:endParaRPr lang="sv-SE" dirty="0">
              <a:latin typeface="TradeGothic"/>
              <a:ea typeface="Calibri" panose="020F0502020204030204" pitchFamily="34" charset="0"/>
              <a:cs typeface="TradeGothic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TradeGothic"/>
                <a:ea typeface="Calibri" panose="020F0502020204030204" pitchFamily="34" charset="0"/>
                <a:cs typeface="Times New Roman" panose="02020603050405020304" pitchFamily="18" charset="0"/>
              </a:rPr>
              <a:t>1600-tal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159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NM_vit_svart-grå" id="{DCDA65DC-05B1-4F6A-84E5-5C806173497C}" vid="{2C470D53-0D17-4977-B614-6EADB4E3E4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PP_NM_vit_svart-grå</Template>
  <TotalTime>99</TotalTime>
  <Words>152</Words>
  <Application>Microsoft Office PowerPoint</Application>
  <PresentationFormat>Bildspel på skärmen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Times New Roman</vt:lpstr>
      <vt:lpstr>TradeGothic</vt:lpstr>
      <vt:lpstr>Verdana</vt:lpstr>
      <vt:lpstr>ヒラギノ角ゴ ProN W3</vt:lpstr>
      <vt:lpstr>Office-tema</vt:lpstr>
      <vt:lpstr>Omöjliga kroppar Om skönhetsideal, mode och genus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Nationalmuseum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Agneta Bervokk</dc:creator>
  <cp:lastModifiedBy>Åsa Melin Brisling</cp:lastModifiedBy>
  <cp:revision>6</cp:revision>
  <cp:lastPrinted>2017-09-29T12:32:16Z</cp:lastPrinted>
  <dcterms:created xsi:type="dcterms:W3CDTF">2017-12-08T09:51:22Z</dcterms:created>
  <dcterms:modified xsi:type="dcterms:W3CDTF">2018-02-08T09:40:06Z</dcterms:modified>
</cp:coreProperties>
</file>