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98" r:id="rId5"/>
    <p:sldId id="281" r:id="rId6"/>
    <p:sldId id="374" r:id="rId7"/>
    <p:sldId id="375" r:id="rId8"/>
    <p:sldId id="376" r:id="rId9"/>
    <p:sldId id="377" r:id="rId10"/>
    <p:sldId id="291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</p:sldIdLst>
  <p:sldSz cx="9144000" cy="6858000" type="screen4x3"/>
  <p:notesSz cx="6797675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3" autoAdjust="0"/>
    <p:restoredTop sz="93792" autoAdjust="0"/>
  </p:normalViewPr>
  <p:slideViewPr>
    <p:cSldViewPr>
      <p:cViewPr varScale="1">
        <p:scale>
          <a:sx n="62" d="100"/>
          <a:sy n="62" d="100"/>
        </p:scale>
        <p:origin x="103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D00E-398F-45A6-B0E1-CE102B34FD99}" type="datetimeFigureOut">
              <a:rPr lang="sv-SE" smtClean="0"/>
              <a:t>2022-01-25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AB3C8-BB36-4F47-9E31-E4ADA373E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45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Konstnären Richard Berghs palett, tidigt 1900-tal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1878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Spis </a:t>
            </a:r>
            <a:r>
              <a:rPr lang="sv-SE" i="1" dirty="0" err="1"/>
              <a:t>Ezy</a:t>
            </a:r>
            <a:r>
              <a:rPr lang="sv-SE" i="1" dirty="0"/>
              <a:t> </a:t>
            </a:r>
            <a:r>
              <a:rPr lang="sv-SE" i="1" dirty="0" err="1"/>
              <a:t>stove</a:t>
            </a:r>
            <a:r>
              <a:rPr lang="sv-SE" i="0" dirty="0"/>
              <a:t>, plåt, metall, </a:t>
            </a:r>
            <a:r>
              <a:rPr lang="sv-SE" i="0" dirty="0" err="1"/>
              <a:t>Veryday</a:t>
            </a:r>
            <a:r>
              <a:rPr lang="sv-SE" i="0" dirty="0"/>
              <a:t>, </a:t>
            </a:r>
            <a:r>
              <a:rPr lang="sv-SE" i="0" dirty="0" err="1"/>
              <a:t>Ezylife</a:t>
            </a:r>
            <a:r>
              <a:rPr lang="sv-SE" i="0" dirty="0"/>
              <a:t>, 2012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867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Telefonapparat </a:t>
            </a:r>
            <a:r>
              <a:rPr lang="sv-SE" i="1" dirty="0" err="1"/>
              <a:t>Ericofon</a:t>
            </a:r>
            <a:r>
              <a:rPr lang="sv-SE" i="1" dirty="0"/>
              <a:t> </a:t>
            </a:r>
            <a:r>
              <a:rPr lang="sv-SE" i="1" dirty="0" err="1"/>
              <a:t>sk</a:t>
            </a:r>
            <a:r>
              <a:rPr lang="sv-SE" i="1" dirty="0"/>
              <a:t> Kobra</a:t>
            </a:r>
            <a:r>
              <a:rPr lang="sv-SE" i="0" dirty="0"/>
              <a:t>, röd ABS-plats, Gösta Thames, Ericsson, 1958-1959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5433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Barnstol HI 56</a:t>
            </a:r>
            <a:r>
              <a:rPr lang="sv-SE" dirty="0"/>
              <a:t>, björkplywood, Stig </a:t>
            </a:r>
            <a:r>
              <a:rPr lang="sv-SE" dirty="0" err="1"/>
              <a:t>Lönngren</a:t>
            </a:r>
            <a:r>
              <a:rPr lang="sv-SE" dirty="0"/>
              <a:t>, Lars Larsson, 1963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4402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Vision.</a:t>
            </a:r>
            <a:r>
              <a:rPr lang="sv-SE" i="0" dirty="0"/>
              <a:t> Motiv från Visby, olja på duk, Richard Bergh, 1894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756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Popplar vid vattendrag</a:t>
            </a:r>
            <a:r>
              <a:rPr lang="sv-SE" i="0" dirty="0"/>
              <a:t>, olja på duk, Richard Bergh, 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254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Konstnären Julia Beck</a:t>
            </a:r>
            <a:r>
              <a:rPr lang="sv-SE" i="0" dirty="0"/>
              <a:t>, olja på duk, Richard Bergh, 1882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8555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Diskborste Jordan 1230</a:t>
            </a:r>
            <a:r>
              <a:rPr lang="sv-SE" i="0" dirty="0"/>
              <a:t>, Hans </a:t>
            </a:r>
            <a:r>
              <a:rPr lang="sv-SE" i="0" dirty="0" err="1"/>
              <a:t>Enrich</a:t>
            </a:r>
            <a:r>
              <a:rPr lang="sv-SE" i="0" dirty="0"/>
              <a:t> och Tom Ahlström, 1974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0135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Vas </a:t>
            </a:r>
            <a:r>
              <a:rPr lang="sv-SE" i="1" dirty="0" err="1"/>
              <a:t>What´s</a:t>
            </a:r>
            <a:r>
              <a:rPr lang="sv-SE" i="1" dirty="0"/>
              <a:t> new, glas</a:t>
            </a:r>
            <a:r>
              <a:rPr lang="sv-SE" dirty="0"/>
              <a:t>, polyamid, </a:t>
            </a:r>
            <a:r>
              <a:rPr lang="sv-SE" dirty="0" err="1"/>
              <a:t>elastan</a:t>
            </a:r>
            <a:r>
              <a:rPr lang="sv-SE" dirty="0"/>
              <a:t>, lim, Anna von </a:t>
            </a:r>
            <a:r>
              <a:rPr lang="sv-SE" dirty="0" err="1"/>
              <a:t>Schewen</a:t>
            </a:r>
            <a:r>
              <a:rPr lang="sv-SE" dirty="0"/>
              <a:t>, 2002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6227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Parkeringsmätare, metall, </a:t>
            </a:r>
            <a:r>
              <a:rPr lang="sv-SE" dirty="0" err="1"/>
              <a:t>plexi</a:t>
            </a:r>
            <a:r>
              <a:rPr lang="sv-SE" dirty="0"/>
              <a:t>, Per Heribertson, Cale Industri, 1966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933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Strumpor, </a:t>
            </a:r>
            <a:r>
              <a:rPr lang="sv-SE" i="1" dirty="0"/>
              <a:t>Seger Heat System</a:t>
            </a:r>
            <a:r>
              <a:rPr lang="sv-SE" i="0" dirty="0"/>
              <a:t>, merinoull, konduktiva material, polyamid, </a:t>
            </a:r>
            <a:r>
              <a:rPr lang="sv-SE" i="0" dirty="0" err="1"/>
              <a:t>instickade</a:t>
            </a:r>
            <a:r>
              <a:rPr lang="sv-SE" i="0" dirty="0"/>
              <a:t> värmeslingor, </a:t>
            </a:r>
            <a:r>
              <a:rPr lang="sv-SE" i="0" dirty="0" err="1"/>
              <a:t>Inuheat</a:t>
            </a:r>
            <a:r>
              <a:rPr lang="sv-SE" i="0" dirty="0"/>
              <a:t> AB &amp; Seger Europé AB, 2015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7863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Kanna </a:t>
            </a:r>
            <a:r>
              <a:rPr lang="sv-SE" i="1" dirty="0"/>
              <a:t>Vattentornet</a:t>
            </a:r>
            <a:r>
              <a:rPr lang="sv-SE" i="0" dirty="0"/>
              <a:t>, sterlingsilver och obsidian, Wolfgang </a:t>
            </a:r>
            <a:r>
              <a:rPr lang="sv-SE" i="0" dirty="0" err="1"/>
              <a:t>Gessl</a:t>
            </a:r>
            <a:r>
              <a:rPr lang="sv-SE" i="0" dirty="0"/>
              <a:t>, 1999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889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827585" y="754764"/>
            <a:ext cx="7488832" cy="586004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föreläsning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827585" y="1484784"/>
            <a:ext cx="7488832" cy="5860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Namn på föreläsare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B2D341-874A-488A-AFF4-6B8D0DF6A3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48" y="1916834"/>
            <a:ext cx="5122975" cy="512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6381328"/>
            <a:ext cx="8229600" cy="288032"/>
          </a:xfrm>
        </p:spPr>
        <p:txBody>
          <a:bodyPr>
            <a:normAutofit/>
          </a:bodyPr>
          <a:lstStyle>
            <a:lvl1pPr>
              <a:defRPr sz="1100" b="0"/>
            </a:lvl1pPr>
          </a:lstStyle>
          <a:p>
            <a:r>
              <a:rPr lang="sv-SE" dirty="0"/>
              <a:t>Bildtext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3F8323F-22E6-4362-8853-BB357393F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777788"/>
            <a:ext cx="5401067" cy="5401067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B870E11B-F9AE-4724-B39D-00A66FAFD0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315416"/>
            <a:ext cx="5401067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27584" y="1628800"/>
            <a:ext cx="78592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FC1476-5F16-4F12-B398-0849909A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D12B960-10D9-4773-9452-F59A2A2C1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742" y="0"/>
            <a:ext cx="9757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65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475C8276-38B1-4C21-8356-4DE34613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" y="0"/>
            <a:ext cx="9169265" cy="6844022"/>
          </a:xfrm>
          <a:prstGeom prst="rect">
            <a:avLst/>
          </a:prstGeom>
        </p:spPr>
      </p:pic>
      <p:pic>
        <p:nvPicPr>
          <p:cNvPr id="5" name="Bildobjekt 4" descr="En bild som visar gul, enhet&#10;&#10;Automatiskt genererad beskrivning">
            <a:extLst>
              <a:ext uri="{FF2B5EF4-FFF2-40B4-BE49-F238E27FC236}">
                <a16:creationId xmlns:a16="http://schemas.microsoft.com/office/drawing/2014/main" id="{AA513190-2653-4DFA-8E74-ABCE003FB4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46" y="303878"/>
            <a:ext cx="4190108" cy="625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40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60BD75F-7EC8-4682-9599-4EF99BCF5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" y="0"/>
            <a:ext cx="9169265" cy="6844022"/>
          </a:xfrm>
          <a:prstGeom prst="rect">
            <a:avLst/>
          </a:prstGeom>
        </p:spPr>
      </p:pic>
      <p:pic>
        <p:nvPicPr>
          <p:cNvPr id="3" name="Bildobjekt 2" descr="En bild som visar inomhus, svart, skodon, skor&#10;&#10;Automatiskt genererad beskrivning">
            <a:extLst>
              <a:ext uri="{FF2B5EF4-FFF2-40B4-BE49-F238E27FC236}">
                <a16:creationId xmlns:a16="http://schemas.microsoft.com/office/drawing/2014/main" id="{0734EC6A-E43B-4090-AA7D-18A7FD2B6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0" y="407523"/>
            <a:ext cx="7494660" cy="59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13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AA41EC1-C093-433E-B8B3-FD4416019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88658" cy="6858497"/>
          </a:xfrm>
          <a:prstGeom prst="rect">
            <a:avLst/>
          </a:prstGeom>
        </p:spPr>
      </p:pic>
      <p:pic>
        <p:nvPicPr>
          <p:cNvPr id="3" name="Bildobjekt 2" descr="En bild som visar inomhus, porslin&#10;&#10;Automatiskt genererad beskrivning">
            <a:extLst>
              <a:ext uri="{FF2B5EF4-FFF2-40B4-BE49-F238E27FC236}">
                <a16:creationId xmlns:a16="http://schemas.microsoft.com/office/drawing/2014/main" id="{9CF63699-CA81-4E0F-9E54-AF639582E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0344"/>
            <a:ext cx="4036127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2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69032A5-7C61-4A05-BCF3-25205C9D2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" y="0"/>
            <a:ext cx="9169265" cy="6844022"/>
          </a:xfrm>
          <a:prstGeom prst="rect">
            <a:avLst/>
          </a:prstGeom>
        </p:spPr>
      </p:pic>
      <p:pic>
        <p:nvPicPr>
          <p:cNvPr id="3" name="Bildobjekt 2" descr="En bild som visar köksutrustning, spis&#10;&#10;Automatiskt genererad beskrivning">
            <a:extLst>
              <a:ext uri="{FF2B5EF4-FFF2-40B4-BE49-F238E27FC236}">
                <a16:creationId xmlns:a16="http://schemas.microsoft.com/office/drawing/2014/main" id="{29162A89-553A-49E6-9B1B-6C8209BD4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98" y="865727"/>
            <a:ext cx="766885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6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36DEFDC-8431-46F3-8815-01B0249FF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" y="0"/>
            <a:ext cx="9169265" cy="6844022"/>
          </a:xfrm>
          <a:prstGeom prst="rect">
            <a:avLst/>
          </a:prstGeom>
        </p:spPr>
      </p:pic>
      <p:pic>
        <p:nvPicPr>
          <p:cNvPr id="3" name="Bildobjekt 2" descr="En bild som visar inomhus, röd, orange&#10;&#10;Automatiskt genererad beskrivning">
            <a:extLst>
              <a:ext uri="{FF2B5EF4-FFF2-40B4-BE49-F238E27FC236}">
                <a16:creationId xmlns:a16="http://schemas.microsoft.com/office/drawing/2014/main" id="{3260432B-8C37-4EEA-9355-1459308FC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55" y="260648"/>
            <a:ext cx="5506339" cy="617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3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1C1D240-5892-4B34-BDAC-B4A6FE8A0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" y="0"/>
            <a:ext cx="9169265" cy="6844022"/>
          </a:xfrm>
          <a:prstGeom prst="rect">
            <a:avLst/>
          </a:prstGeom>
        </p:spPr>
      </p:pic>
      <p:pic>
        <p:nvPicPr>
          <p:cNvPr id="3" name="Bildobjekt 2" descr="En bild som visar orange, röd, pall, säte&#10;&#10;Automatiskt genererad beskrivning">
            <a:extLst>
              <a:ext uri="{FF2B5EF4-FFF2-40B4-BE49-F238E27FC236}">
                <a16:creationId xmlns:a16="http://schemas.microsoft.com/office/drawing/2014/main" id="{87B94B00-C491-4339-965E-EF1BB9A70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18" y="260648"/>
            <a:ext cx="6185764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08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CECB88-C909-49DD-A216-77AAEF988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35302E4B-31DB-48B3-9C35-BE08244EB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3" y="0"/>
            <a:ext cx="9169265" cy="68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8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B55C699-9A5C-40B8-92FB-ADEF2BC6B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3" y="0"/>
            <a:ext cx="9169265" cy="684402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4BFDCA0-34B7-4C7B-A168-71789F5A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0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Paletten berättar</a:t>
            </a:r>
          </a:p>
        </p:txBody>
      </p:sp>
    </p:spTree>
    <p:extLst>
      <p:ext uri="{BB962C8B-B14F-4D97-AF65-F5344CB8AC3E}">
        <p14:creationId xmlns:p14="http://schemas.microsoft.com/office/powerpoint/2010/main" val="2145665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4F78D86-3687-4947-B171-A21BF205B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88658" cy="685849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49ECE41-3678-4072-8634-35A9673FF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4" y="580271"/>
            <a:ext cx="8558072" cy="56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8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29B8E1D-EFB0-4305-ABE1-D5147CFF1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88658" cy="6858497"/>
          </a:xfrm>
          <a:prstGeom prst="rect">
            <a:avLst/>
          </a:prstGeom>
        </p:spPr>
      </p:pic>
      <p:pic>
        <p:nvPicPr>
          <p:cNvPr id="3" name="Bildobjekt 2" descr="En bild som visar text, gräs, vatten, utomhus&#10;&#10;Automatiskt genererad beskrivning">
            <a:extLst>
              <a:ext uri="{FF2B5EF4-FFF2-40B4-BE49-F238E27FC236}">
                <a16:creationId xmlns:a16="http://schemas.microsoft.com/office/drawing/2014/main" id="{248DE2DC-5138-436B-9F17-31C546796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966654"/>
            <a:ext cx="8676456" cy="492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48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1270EEF-5454-4A5E-8D94-AF2E6CB95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" y="0"/>
            <a:ext cx="9169265" cy="6844022"/>
          </a:xfrm>
          <a:prstGeom prst="rect">
            <a:avLst/>
          </a:prstGeom>
        </p:spPr>
      </p:pic>
      <p:pic>
        <p:nvPicPr>
          <p:cNvPr id="3" name="Bildobjekt 2" descr="En bild som visar text, gräs, ritning, målning&#10;&#10;Automatiskt genererad beskrivning">
            <a:extLst>
              <a:ext uri="{FF2B5EF4-FFF2-40B4-BE49-F238E27FC236}">
                <a16:creationId xmlns:a16="http://schemas.microsoft.com/office/drawing/2014/main" id="{BADAE9AB-5CD3-4B71-8D5E-52E5E8FA9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8" y="277607"/>
            <a:ext cx="7264684" cy="630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39F95DF-C297-4B50-9F7A-F70712A75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265" cy="6880069"/>
          </a:xfrm>
          <a:prstGeom prst="rect">
            <a:avLst/>
          </a:prstGeom>
        </p:spPr>
      </p:pic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D03C1F01-2C34-4BED-BBB8-F0D664273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3" y="392426"/>
            <a:ext cx="8496113" cy="607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0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4B9D76C-4B7F-4DD2-AE2E-E0E46A06F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270"/>
            <a:ext cx="9144000" cy="685927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60A0121-6643-425C-8706-264C83EB5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08712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Gissa prylen?</a:t>
            </a:r>
          </a:p>
        </p:txBody>
      </p:sp>
    </p:spTree>
    <p:extLst>
      <p:ext uri="{BB962C8B-B14F-4D97-AF65-F5344CB8AC3E}">
        <p14:creationId xmlns:p14="http://schemas.microsoft.com/office/powerpoint/2010/main" val="189794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707902C-C212-4C2A-9ABC-5274DCAA8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392"/>
            <a:ext cx="9169265" cy="6969187"/>
          </a:xfrm>
          <a:prstGeom prst="rect">
            <a:avLst/>
          </a:prstGeom>
        </p:spPr>
      </p:pic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B61FF6DE-D783-4CF3-AB3C-880C47BBF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12" y="194537"/>
            <a:ext cx="4836375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32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F286479-F825-4CE2-9181-311A0908D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9265" cy="6844022"/>
          </a:xfrm>
          <a:prstGeom prst="rect">
            <a:avLst/>
          </a:prstGeom>
        </p:spPr>
      </p:pic>
      <p:pic>
        <p:nvPicPr>
          <p:cNvPr id="3" name="Bildobjekt 2" descr="En bild som visar mörk, glas&#10;&#10;Automatiskt genererad beskrivning">
            <a:extLst>
              <a:ext uri="{FF2B5EF4-FFF2-40B4-BE49-F238E27FC236}">
                <a16:creationId xmlns:a16="http://schemas.microsoft.com/office/drawing/2014/main" id="{7DE0D45F-79B6-480F-AF5F-4B59E230E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25" y="202866"/>
            <a:ext cx="4917749" cy="645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9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NM digitalt föredrag 2021_fyrkantig_4_3.pptx" id="{15D5562F-5186-451C-930B-FA1C802A128A}" vid="{7F0E70E2-DB7A-4D17-8719-7008628E131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5108047B39AE40BB17C2346315E8BF" ma:contentTypeVersion="11" ma:contentTypeDescription="Skapa ett nytt dokument." ma:contentTypeScope="" ma:versionID="13da59d71c26e96709afc162511dfdce">
  <xsd:schema xmlns:xsd="http://www.w3.org/2001/XMLSchema" xmlns:xs="http://www.w3.org/2001/XMLSchema" xmlns:p="http://schemas.microsoft.com/office/2006/metadata/properties" xmlns:ns2="e67587f5-adf7-4d29-845c-d188acb08118" xmlns:ns3="4e5d6764-65c6-4d43-b28e-100507ec76e7" targetNamespace="http://schemas.microsoft.com/office/2006/metadata/properties" ma:root="true" ma:fieldsID="e62f2324c07a4c88d1a281f8c9f9b3d1" ns2:_="" ns3:_="">
    <xsd:import namespace="e67587f5-adf7-4d29-845c-d188acb08118"/>
    <xsd:import namespace="4e5d6764-65c6-4d43-b28e-100507ec76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587f5-adf7-4d29-845c-d188acb081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d6764-65c6-4d43-b28e-100507ec76e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A74A3C-249E-4CD8-8F08-BC3B3D43C94E}"/>
</file>

<file path=customXml/itemProps2.xml><?xml version="1.0" encoding="utf-8"?>
<ds:datastoreItem xmlns:ds="http://schemas.openxmlformats.org/officeDocument/2006/customXml" ds:itemID="{BEDC5ED5-9FF9-4263-A658-E0C76EEF60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91DAE1-030F-4833-A040-F12E5951687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NM_digitalt föredrag_4_3_fyrkantig</Template>
  <TotalTime>1369</TotalTime>
  <Words>179</Words>
  <Application>Microsoft Office PowerPoint</Application>
  <PresentationFormat>Bildspel på skärmen (4:3)</PresentationFormat>
  <Paragraphs>26</Paragraphs>
  <Slides>16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0" baseType="lpstr">
      <vt:lpstr>Arial</vt:lpstr>
      <vt:lpstr>Calibri</vt:lpstr>
      <vt:lpstr>Georgia</vt:lpstr>
      <vt:lpstr>Office-tema</vt:lpstr>
      <vt:lpstr>PowerPoint-presentation</vt:lpstr>
      <vt:lpstr>Paletten berättar</vt:lpstr>
      <vt:lpstr>PowerPoint-presentation</vt:lpstr>
      <vt:lpstr>PowerPoint-presentation</vt:lpstr>
      <vt:lpstr>PowerPoint-presentation</vt:lpstr>
      <vt:lpstr>PowerPoint-presentation</vt:lpstr>
      <vt:lpstr>Gissa prylen?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Nationalmuseum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Sjödin</dc:creator>
  <cp:lastModifiedBy>Helena Sjödin</cp:lastModifiedBy>
  <cp:revision>25</cp:revision>
  <cp:lastPrinted>2017-09-29T12:31:04Z</cp:lastPrinted>
  <dcterms:created xsi:type="dcterms:W3CDTF">2022-01-12T14:08:45Z</dcterms:created>
  <dcterms:modified xsi:type="dcterms:W3CDTF">2022-01-25T15:59:01Z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0x010100D15108047B39AE40BB17C2346315E8BF</vt:lpwstr>
  </property>
</Properties>
</file>