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797675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>
      <p:cViewPr varScale="1">
        <p:scale>
          <a:sx n="144" d="100"/>
          <a:sy n="144" d="100"/>
        </p:scale>
        <p:origin x="60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7992888" cy="19937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397556"/>
            <a:ext cx="8229600" cy="7353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397556"/>
            <a:ext cx="8229600" cy="73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textruta 6"/>
          <p:cNvSpPr txBox="1">
            <a:spLocks noChangeArrowheads="1"/>
          </p:cNvSpPr>
          <p:nvPr userDrawn="1"/>
        </p:nvSpPr>
        <p:spPr bwMode="auto">
          <a:xfrm>
            <a:off x="8420100" y="6518275"/>
            <a:ext cx="5572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D816E4C-071E-BF42-A811-93521150AE7C}" type="slidenum">
              <a:rPr lang="sv-SE" sz="600" smtClean="0">
                <a:latin typeface="Verdana"/>
                <a:cs typeface="Verdan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600" dirty="0">
              <a:latin typeface="Verdana"/>
              <a:cs typeface="Verdana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646ADC2-E455-4FB3-A65F-36B6A173A1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644"/>
            <a:ext cx="1776257" cy="477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Vem är du? Här är jag!</a:t>
            </a:r>
            <a:br>
              <a:rPr lang="sv-SE" dirty="0"/>
            </a:br>
            <a:r>
              <a:rPr lang="sv-SE" dirty="0"/>
              <a:t>Om porträtt och identitet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A6A4A1F1-B400-41F7-AEBE-C38AC38316D6}"/>
              </a:ext>
            </a:extLst>
          </p:cNvPr>
          <p:cNvSpPr txBox="1"/>
          <p:nvPr/>
        </p:nvSpPr>
        <p:spPr>
          <a:xfrm>
            <a:off x="395536" y="4797152"/>
            <a:ext cx="1872208" cy="15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/>
              <a:t>Drottning Kristina som barn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/>
              <a:t>Jacob Heinrich </a:t>
            </a:r>
            <a:r>
              <a:rPr lang="sv-SE" dirty="0" err="1"/>
              <a:t>Elbfas</a:t>
            </a:r>
            <a:r>
              <a:rPr lang="sv-SE" dirty="0"/>
              <a:t> skola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/>
              <a:t> ca 1638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750B41A-354B-45F2-9CCF-E2919C9F6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4832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9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CCEEA9F0-1EE2-496C-A913-5C252E4869C6}"/>
              </a:ext>
            </a:extLst>
          </p:cNvPr>
          <p:cNvSpPr txBox="1"/>
          <p:nvPr/>
        </p:nvSpPr>
        <p:spPr>
          <a:xfrm>
            <a:off x="395536" y="5085184"/>
            <a:ext cx="1872208" cy="120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i="1" dirty="0"/>
              <a:t>Gosse blåsande flöjt</a:t>
            </a:r>
          </a:p>
          <a:p>
            <a:pPr algn="r"/>
            <a:r>
              <a:rPr lang="sv-SE" dirty="0"/>
              <a:t> Judith </a:t>
            </a:r>
            <a:r>
              <a:rPr lang="sv-SE" dirty="0" err="1"/>
              <a:t>Leyster</a:t>
            </a:r>
            <a:endParaRPr lang="sv-SE" dirty="0"/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/>
              <a:t>1635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6406FCF-16DD-4FFC-AC04-EE908852F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5904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3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D2859A2E-CB0C-4120-AA20-65A2056F1B21}"/>
              </a:ext>
            </a:extLst>
          </p:cNvPr>
          <p:cNvSpPr txBox="1"/>
          <p:nvPr/>
        </p:nvSpPr>
        <p:spPr>
          <a:xfrm>
            <a:off x="179512" y="5085184"/>
            <a:ext cx="2088232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/>
              <a:t>Romantiskt landskap med gran </a:t>
            </a:r>
            <a:r>
              <a:rPr lang="sv-SE" dirty="0"/>
              <a:t>Elias Martin</a:t>
            </a:r>
            <a:endParaRPr lang="sv-SE" i="1" dirty="0"/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/>
              <a:t>1768–1780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E0E82C4-5EB6-4487-BDFB-08B04F138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5337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EADBB4DD-0546-48F9-ABEA-97465E3473F0}"/>
              </a:ext>
            </a:extLst>
          </p:cNvPr>
          <p:cNvSpPr txBox="1"/>
          <p:nvPr/>
        </p:nvSpPr>
        <p:spPr>
          <a:xfrm>
            <a:off x="251520" y="4797152"/>
            <a:ext cx="2016224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/>
              <a:t>Asmund Palm, köpman i Konstantinopel </a:t>
            </a:r>
            <a:r>
              <a:rPr lang="sv-SE" dirty="0"/>
              <a:t>Jonas Hoffman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/>
              <a:t>1773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F6EF1ED-A131-4C87-BE9A-CFB71801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532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DF4CE8A-516F-4DB3-802C-2798227C3EBC}"/>
              </a:ext>
            </a:extLst>
          </p:cNvPr>
          <p:cNvSpPr txBox="1"/>
          <p:nvPr/>
        </p:nvSpPr>
        <p:spPr>
          <a:xfrm>
            <a:off x="0" y="5085184"/>
            <a:ext cx="2267744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/>
              <a:t>Brorsdöttrarna Sigrid och Anna </a:t>
            </a:r>
            <a:r>
              <a:rPr lang="sv-SE" i="1" dirty="0" err="1"/>
              <a:t>Mazér</a:t>
            </a:r>
            <a:r>
              <a:rPr lang="sv-SE" i="1" dirty="0"/>
              <a:t>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/>
              <a:t>Carl Peter </a:t>
            </a:r>
            <a:r>
              <a:rPr lang="sv-SE" dirty="0" err="1"/>
              <a:t>Mazér</a:t>
            </a:r>
            <a:endParaRPr lang="sv-SE" dirty="0"/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/>
              <a:t>1858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6B5DCD2-E8B3-41DF-AAC9-461BC3471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553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96B4CD7-9B74-4274-B7F2-78EEEB7544B4}"/>
              </a:ext>
            </a:extLst>
          </p:cNvPr>
          <p:cNvSpPr txBox="1"/>
          <p:nvPr/>
        </p:nvSpPr>
        <p:spPr>
          <a:xfrm>
            <a:off x="251520" y="5085184"/>
            <a:ext cx="2016224" cy="149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i="1" dirty="0"/>
              <a:t>Interiör med kvinna i korgstol </a:t>
            </a:r>
          </a:p>
          <a:p>
            <a:pPr algn="r"/>
            <a:r>
              <a:rPr lang="sv-SE" dirty="0"/>
              <a:t>Pierre Bonnard</a:t>
            </a:r>
          </a:p>
          <a:p>
            <a:pPr algn="r"/>
            <a:r>
              <a:rPr lang="sv-SE" dirty="0"/>
              <a:t>1920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8FC1746-C83F-485B-A444-4E4EAC44F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4787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4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NM_vit_svart-grå" id="{DCDA65DC-05B1-4F6A-84E5-5C806173497C}" vid="{2C470D53-0D17-4977-B614-6EADB4E3E4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PP_NM_vit_svart-grå</Template>
  <TotalTime>108</TotalTime>
  <Words>59</Words>
  <Application>Microsoft Office PowerPoint</Application>
  <PresentationFormat>Bildspel på skärmen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Verdana</vt:lpstr>
      <vt:lpstr>ヒラギノ角ゴ ProN W3</vt:lpstr>
      <vt:lpstr>Office-tema</vt:lpstr>
      <vt:lpstr>Vem är du? Här är jag! Om porträtt och identitet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Nationalmuseum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Agneta Bervokk</dc:creator>
  <cp:lastModifiedBy>Agneta Bervokk</cp:lastModifiedBy>
  <cp:revision>5</cp:revision>
  <cp:lastPrinted>2017-09-29T12:32:16Z</cp:lastPrinted>
  <dcterms:created xsi:type="dcterms:W3CDTF">2017-12-08T09:51:22Z</dcterms:created>
  <dcterms:modified xsi:type="dcterms:W3CDTF">2018-02-16T13:10:42Z</dcterms:modified>
</cp:coreProperties>
</file>